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586" r:id="rId9"/>
    <p:sldId id="504" r:id="rId10"/>
    <p:sldId id="5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3796" autoAdjust="0"/>
  </p:normalViewPr>
  <p:slideViewPr>
    <p:cSldViewPr showGuides="1">
      <p:cViewPr>
        <p:scale>
          <a:sx n="90" d="100"/>
          <a:sy n="90" d="100"/>
        </p:scale>
        <p:origin x="774" y="48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b="1" dirty="0" smtClean="0"/>
              <a:t>формули</a:t>
            </a:r>
          </a:p>
          <a:p>
            <a:r>
              <a:rPr lang="bg-BG" dirty="0" smtClean="0"/>
              <a:t>Използване на вградени </a:t>
            </a:r>
            <a:r>
              <a:rPr lang="bg-BG" b="1" dirty="0" smtClean="0"/>
              <a:t>функции</a:t>
            </a:r>
            <a:endParaRPr lang="bg-BG" b="1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smtClean="0"/>
              <a:t>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4296000" y="3174897"/>
            <a:ext cx="6292937" cy="21773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b="1" dirty="0" smtClean="0"/>
              <a:t>Excel</a:t>
            </a:r>
            <a:r>
              <a:rPr lang="ru-RU" dirty="0" smtClean="0"/>
              <a:t> могат да се извършват </a:t>
            </a:r>
            <a:r>
              <a:rPr lang="ru-RU" dirty="0"/>
              <a:t>изчисления чрез </a:t>
            </a:r>
            <a:r>
              <a:rPr lang="ru-RU" b="1" dirty="0" smtClean="0"/>
              <a:t>формули</a:t>
            </a:r>
          </a:p>
          <a:p>
            <a:pPr lvl="1"/>
            <a:r>
              <a:rPr lang="ru-RU" dirty="0" smtClean="0"/>
              <a:t>Формулите </a:t>
            </a:r>
            <a:r>
              <a:rPr lang="ru-RU" dirty="0"/>
              <a:t>могат да включват </a:t>
            </a:r>
            <a:r>
              <a:rPr lang="ru-RU" b="1" dirty="0"/>
              <a:t>числа</a:t>
            </a:r>
            <a:r>
              <a:rPr lang="ru-RU" dirty="0"/>
              <a:t>, </a:t>
            </a:r>
            <a:r>
              <a:rPr lang="ru-RU" b="1" dirty="0"/>
              <a:t>операции</a:t>
            </a:r>
            <a:r>
              <a:rPr lang="ru-RU" dirty="0"/>
              <a:t> и адр</a:t>
            </a:r>
            <a:r>
              <a:rPr lang="ru-RU" b="1" dirty="0"/>
              <a:t>еси на клетки</a:t>
            </a:r>
            <a:r>
              <a:rPr lang="ru-RU" dirty="0"/>
              <a:t> в таблицата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Формули 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/>
              <a:t>=</a:t>
            </a:r>
            <a:r>
              <a:rPr lang="en-US" sz="4000" dirty="0" smtClean="0"/>
              <a:t>(A1+B1)*2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90406" y="1359000"/>
            <a:ext cx="3330000" cy="1575000"/>
          </a:xfrm>
          <a:prstGeom prst="wedgeRoundRectCallout">
            <a:avLst>
              <a:gd name="adj1" fmla="val 54967"/>
              <a:gd name="adj2" fmla="val 141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в която искате да получите резултат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1471500"/>
          </a:xfrm>
          <a:prstGeom prst="wedgeRoundRectCallout">
            <a:avLst>
              <a:gd name="adj1" fmla="val 65356"/>
              <a:gd name="adj2" fmla="val -78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равенство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(=) в началото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 smtClean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изчисление: Събиране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(+), изваждане (-), умножение (*), деление (/), процент (%), степенуване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(^)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876938"/>
          </a:xfrm>
          <a:prstGeom prst="wedgeRoundRectCallout">
            <a:avLst>
              <a:gd name="adj1" fmla="val -7853"/>
              <a:gd name="adj2" fmla="val 6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искате да участва във формулата, или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нейната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912146"/>
          </a:xfrm>
          <a:prstGeom prst="wedgeRoundRectCallout">
            <a:avLst>
              <a:gd name="adj1" fmla="val -33934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участва,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изпишете нейната стойност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>
                <a:solidFill>
                  <a:srgbClr val="080808"/>
                </a:solidFill>
              </a:rPr>
              <a:t>B</a:t>
            </a:r>
            <a:r>
              <a:rPr lang="bg-BG" sz="4000" dirty="0" smtClean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420000" cy="15300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клетката се изписва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клетката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 smtClean="0">
                <a:solidFill>
                  <a:srgbClr val="080808"/>
                </a:solidFill>
              </a:rPr>
              <a:t>=</a:t>
            </a:r>
            <a:r>
              <a:rPr lang="en-US" sz="3600" dirty="0" smtClean="0">
                <a:solidFill>
                  <a:srgbClr val="080808"/>
                </a:solidFill>
              </a:rPr>
              <a:t>A</a:t>
            </a:r>
            <a:r>
              <a:rPr lang="bg-BG" sz="3600" dirty="0" smtClean="0">
                <a:solidFill>
                  <a:srgbClr val="080808"/>
                </a:solidFill>
              </a:rPr>
              <a:t>1*</a:t>
            </a:r>
            <a:r>
              <a:rPr lang="en-US" sz="3600" dirty="0" smtClean="0">
                <a:solidFill>
                  <a:srgbClr val="080808"/>
                </a:solidFill>
              </a:rPr>
              <a:t>B1</a:t>
            </a:r>
            <a:endParaRPr lang="en-US" sz="3600" dirty="0">
              <a:solidFill>
                <a:srgbClr val="080808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6000" y="3384000"/>
            <a:ext cx="6300000" cy="204630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5400" dirty="0" smtClean="0"/>
              <a:t>Презиползване на формули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6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ТОДО</a:t>
            </a:r>
            <a:endParaRPr lang="ru-RU" sz="26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5195</TotalTime>
  <Words>377</Words>
  <Application>Microsoft Office PowerPoint</Application>
  <PresentationFormat>Widescreen</PresentationFormat>
  <Paragraphs>62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734</cp:revision>
  <dcterms:created xsi:type="dcterms:W3CDTF">2018-05-23T13:08:44Z</dcterms:created>
  <dcterms:modified xsi:type="dcterms:W3CDTF">2024-05-06T18:09:39Z</dcterms:modified>
  <cp:category/>
</cp:coreProperties>
</file>