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70" r:id="rId43"/>
    <p:sldId id="758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1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8421" y="126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560148" y="3564000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440443" y="2816404"/>
            <a:ext cx="1131111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02" y="1196125"/>
            <a:ext cx="3302000" cy="152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44" y="2932846"/>
            <a:ext cx="3042900" cy="3622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72274" y="3564000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редактиране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2800" dirty="0"/>
              <a:t>Запазваме </a:t>
            </a:r>
            <a:r>
              <a:rPr lang="bg-BG" sz="2800" b="1" dirty="0"/>
              <a:t>променения</a:t>
            </a:r>
            <a:r>
              <a:rPr lang="bg-BG" sz="2800" dirty="0"/>
              <a:t>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441916" y="3391777"/>
            <a:ext cx="1131111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имената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60" y="3429000"/>
            <a:ext cx="5336480" cy="2091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722984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изтриване</a:t>
            </a:r>
            <a:r>
              <a:rPr lang="bg-BG" sz="2800" dirty="0"/>
              <a:t> на съществуващ </a:t>
            </a:r>
            <a:r>
              <a:rPr lang="bg-BG" sz="28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2800" dirty="0"/>
              <a:t>Запазваме </a:t>
            </a:r>
            <a:r>
              <a:rPr lang="bg-BG" sz="2800" b="1" dirty="0"/>
              <a:t>промените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25623" y="3191090"/>
            <a:ext cx="1131111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201241"/>
            <a:ext cx="2941737" cy="554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50" y="1836930"/>
            <a:ext cx="6052500" cy="4818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 на нов град</a:t>
            </a:r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pPr lvl="1"/>
            <a:r>
              <a:rPr lang="en-US" sz="2800" b="1" noProof="1"/>
              <a:t>buttonAddTown_Click</a:t>
            </a:r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94000"/>
            <a:ext cx="3759200" cy="2971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Инициализираме </a:t>
            </a:r>
            <a:r>
              <a:rPr lang="bg-BG" sz="2800" b="1" dirty="0"/>
              <a:t>нова</a:t>
            </a:r>
            <a:r>
              <a:rPr lang="bg-BG" sz="2800" dirty="0"/>
              <a:t>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и модела </a:t>
            </a:r>
            <a:r>
              <a:rPr lang="bg-BG" sz="28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2211" y="2169000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нов град </a:t>
            </a:r>
            <a:r>
              <a:rPr lang="bg-BG" sz="2800" dirty="0"/>
              <a:t>към </a:t>
            </a:r>
            <a:r>
              <a:rPr lang="bg-BG" sz="2800" b="1" dirty="0"/>
              <a:t>БД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0414" y="2184000"/>
            <a:ext cx="1131111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2211" y="2169000"/>
            <a:ext cx="1131111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// Update towns in real-time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16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  <a:r>
              <a:rPr lang="bg-BG" sz="3000" dirty="0"/>
              <a:t> на </a:t>
            </a:r>
            <a:r>
              <a:rPr lang="bg-BG" sz="3000" b="1" dirty="0"/>
              <a:t>съществуващ запис</a:t>
            </a:r>
          </a:p>
          <a:p>
            <a:r>
              <a:rPr lang="bg-BG" sz="3000" dirty="0"/>
              <a:t>Променяме </a:t>
            </a:r>
            <a:r>
              <a:rPr lang="bg-BG" sz="3000" b="1" dirty="0">
                <a:solidFill>
                  <a:schemeClr val="bg1"/>
                </a:solidFill>
              </a:rPr>
              <a:t>заглавията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29" y="2283231"/>
            <a:ext cx="4965001" cy="22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00" y="1794553"/>
            <a:ext cx="4082400" cy="48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Инициализираме </a:t>
            </a:r>
            <a:r>
              <a:rPr lang="bg-BG" sz="2800" b="1" dirty="0"/>
              <a:t>нова инстанция </a:t>
            </a:r>
            <a:r>
              <a:rPr lang="bg-BG" sz="2800" dirty="0"/>
              <a:t>на </a:t>
            </a:r>
            <a:r>
              <a:rPr lang="en-US" sz="2800" b="1" dirty="0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и модела </a:t>
            </a:r>
            <a:r>
              <a:rPr lang="bg-BG" sz="28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2211" y="2169000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Редактираме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2800" dirty="0"/>
              <a:t>към </a:t>
            </a:r>
            <a:r>
              <a:rPr lang="bg-BG" sz="2800" b="1" dirty="0"/>
              <a:t>БД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0414" y="2386312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Добавяме метод-обработчик в </a:t>
            </a:r>
            <a:r>
              <a:rPr lang="bg-BG" sz="2600" b="1" dirty="0"/>
              <a:t>основната форма </a:t>
            </a:r>
            <a:r>
              <a:rPr lang="bg-BG" sz="2600" dirty="0"/>
              <a:t>за </a:t>
            </a:r>
            <a:r>
              <a:rPr lang="bg-BG" sz="2600" b="1" dirty="0">
                <a:solidFill>
                  <a:schemeClr val="bg1"/>
                </a:solidFill>
              </a:rPr>
              <a:t>визуализиране</a:t>
            </a:r>
            <a:r>
              <a:rPr lang="bg-BG" sz="2600" dirty="0"/>
              <a:t> на </a:t>
            </a:r>
            <a:r>
              <a:rPr lang="en-US" sz="26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25623" y="2788699"/>
            <a:ext cx="113111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  <a:endParaRPr lang="bg-BG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1600" b="1" noProof="1">
                <a:latin typeface="Consolas" panose="020B0609020204030204" pitchFamily="49" charset="0"/>
              </a:rPr>
              <a:t>            </a:t>
            </a:r>
            <a:r>
              <a:rPr lang="en-GB" sz="1600" b="1" noProof="1">
                <a:latin typeface="Consolas" panose="020B0609020204030204" pitchFamily="49" charset="0"/>
              </a:rPr>
              <a:t>// Update towns in real-time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484976" y="2869848"/>
            <a:ext cx="11268053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FormDeleteTown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421232" y="3004143"/>
            <a:ext cx="113111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dirty="0"/>
              <a:t>]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38761</TotalTime>
  <Words>2232</Words>
  <Application>Microsoft Macintosh PowerPoint</Application>
  <PresentationFormat>Widescreen</PresentationFormat>
  <Paragraphs>419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бутони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318</cp:revision>
  <dcterms:created xsi:type="dcterms:W3CDTF">2018-05-23T13:08:44Z</dcterms:created>
  <dcterms:modified xsi:type="dcterms:W3CDTF">2024-05-16T08:35:06Z</dcterms:modified>
  <cp:category/>
</cp:coreProperties>
</file>