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0" r:id="rId9"/>
    <p:sldId id="591" r:id="rId10"/>
    <p:sldId id="592" r:id="rId11"/>
    <p:sldId id="586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на клетки" id="{0F51A29A-BCEE-4E8F-AA98-D8E44513BDBF}">
          <p14:sldIdLst>
            <p14:sldId id="587"/>
            <p14:sldId id="588"/>
            <p14:sldId id="593"/>
            <p14:sldId id="594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7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sz="1400" dirty="0"/>
              <a:t>Курс </a:t>
            </a:r>
            <a:r>
              <a:rPr lang="bg-BG" sz="1400" dirty="0" smtClean="0"/>
              <a:t>„Диаграми и </a:t>
            </a:r>
            <a:r>
              <a:rPr lang="ru-RU" sz="1400" dirty="0"/>
              <a:t>х</a:t>
            </a:r>
            <a:r>
              <a:rPr lang="ru-RU" sz="1400" dirty="0" smtClean="0"/>
              <a:t>арактеристики </a:t>
            </a:r>
            <a:r>
              <a:rPr lang="ru-RU" sz="1400" dirty="0"/>
              <a:t>на оформлението на клетки и данни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69054" y="1369891"/>
            <a:ext cx="2541946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 smtClean="0">
                <a:solidFill>
                  <a:schemeClr val="bg2"/>
                </a:solidFill>
              </a:rPr>
              <a:t>указания, </a:t>
            </a:r>
            <a:r>
              <a:rPr lang="bg-BG" sz="2800" dirty="0" smtClean="0">
                <a:solidFill>
                  <a:schemeClr val="bg2"/>
                </a:solidFill>
              </a:rPr>
              <a:t>бработват </a:t>
            </a:r>
            <a:r>
              <a:rPr lang="bg-BG" sz="2800" dirty="0">
                <a:solidFill>
                  <a:schemeClr val="bg2"/>
                </a:solidFill>
              </a:rPr>
              <a:t>от човек или </a:t>
            </a:r>
            <a:r>
              <a:rPr lang="bg-BG" sz="2800" dirty="0" smtClean="0">
                <a:solidFill>
                  <a:schemeClr val="bg2"/>
                </a:solidFill>
              </a:rPr>
              <a:t>компютър</a:t>
            </a:r>
            <a:endParaRPr lang="bg-BG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</a:t>
            </a:r>
            <a:r>
              <a:rPr lang="bg-BG" sz="2800" dirty="0" smtClean="0">
                <a:solidFill>
                  <a:schemeClr val="bg2"/>
                </a:solidFill>
              </a:rPr>
              <a:t>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Ред</a:t>
            </a:r>
            <a:endParaRPr lang="bg-BG" sz="26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 smtClean="0">
                <a:solidFill>
                  <a:schemeClr val="bg2"/>
                </a:solidFill>
              </a:rPr>
              <a:t>– </a:t>
            </a:r>
            <a:r>
              <a:rPr lang="bg-BG" sz="2800" dirty="0" smtClean="0">
                <a:solidFill>
                  <a:schemeClr val="bg2"/>
                </a:solidFill>
              </a:rPr>
              <a:t>програма за </a:t>
            </a:r>
            <a:r>
              <a:rPr lang="bg-BG" sz="2800" b="1" dirty="0" smtClean="0">
                <a:solidFill>
                  <a:schemeClr val="bg2"/>
                </a:solidFill>
              </a:rPr>
              <a:t>въвеждане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обработване</a:t>
            </a:r>
            <a:r>
              <a:rPr lang="bg-BG" sz="2800" dirty="0" smtClean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 smtClean="0">
                <a:solidFill>
                  <a:schemeClr val="bg2"/>
                </a:solidFill>
              </a:rPr>
              <a:t>табличен вид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Форматиране на клетки</a:t>
            </a:r>
          </a:p>
          <a:p>
            <a:r>
              <a:rPr lang="bg-BG" dirty="0" smtClean="0"/>
              <a:t>Диаграми</a:t>
            </a:r>
          </a:p>
          <a:p>
            <a:r>
              <a:rPr lang="bg-BG" dirty="0" smtClean="0"/>
              <a:t>Видове диаграми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клетки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r>
              <a:rPr lang="bg-BG" dirty="0" smtClean="0"/>
              <a:t>Външният вид на данните се задава от 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bg-BG" dirty="0" smtClean="0"/>
              <a:t>, също както при </a:t>
            </a:r>
            <a:r>
              <a:rPr lang="en-US" dirty="0" smtClean="0"/>
              <a:t>MS Word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вид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553190"/>
            <a:ext cx="1980000" cy="99000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14231" y="2239291"/>
            <a:ext cx="1980000" cy="990000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Рамка се поставя с: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Draw Border </a:t>
            </a:r>
            <a:r>
              <a:rPr lang="en-US" dirty="0" smtClean="0"/>
              <a:t>– </a:t>
            </a:r>
            <a:r>
              <a:rPr lang="bg-BG" dirty="0" smtClean="0"/>
              <a:t>сами </a:t>
            </a:r>
            <a:r>
              <a:rPr lang="bg-BG" b="1" dirty="0" smtClean="0"/>
              <a:t>очертавате</a:t>
            </a:r>
            <a:r>
              <a:rPr lang="bg-BG" dirty="0" smtClean="0"/>
              <a:t> </a:t>
            </a:r>
            <a:r>
              <a:rPr lang="bg-BG" b="1" dirty="0" smtClean="0"/>
              <a:t>областта</a:t>
            </a:r>
            <a:r>
              <a:rPr lang="bg-BG" dirty="0" smtClean="0"/>
              <a:t>, около която искате да има рамка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Draw Border Grid </a:t>
            </a:r>
            <a:r>
              <a:rPr lang="en-US" dirty="0" smtClean="0"/>
              <a:t>– </a:t>
            </a:r>
            <a:r>
              <a:rPr lang="bg-BG" dirty="0" smtClean="0"/>
              <a:t>изчертава рамка около всяка </a:t>
            </a:r>
            <a:r>
              <a:rPr lang="bg-BG" b="1" dirty="0" smtClean="0"/>
              <a:t>маркирана клетка </a:t>
            </a:r>
          </a:p>
          <a:p>
            <a:pPr lvl="1">
              <a:spcAft>
                <a:spcPts val="1200"/>
              </a:spcAft>
            </a:pPr>
            <a:r>
              <a:rPr lang="en-US" b="1" dirty="0" smtClean="0"/>
              <a:t>More Borders </a:t>
            </a:r>
            <a:r>
              <a:rPr lang="bg-BG" dirty="0" smtClean="0"/>
              <a:t>– отваря </a:t>
            </a:r>
            <a:r>
              <a:rPr lang="bg-BG" b="1" dirty="0" smtClean="0"/>
              <a:t>диалогов прозорец </a:t>
            </a:r>
            <a:r>
              <a:rPr lang="en-US" b="1" dirty="0" smtClean="0">
                <a:solidFill>
                  <a:schemeClr val="bg1"/>
                </a:solidFill>
              </a:rPr>
              <a:t>Format Cells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</a:t>
            </a:r>
            <a:r>
              <a:rPr lang="bg-BG" dirty="0" smtClean="0"/>
              <a:t>клетка</a:t>
            </a:r>
            <a:r>
              <a:rPr lang="en-US" dirty="0" smtClean="0"/>
              <a:t> – More Borders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629191" y="1539001"/>
            <a:ext cx="2925000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13745" y="3702486"/>
            <a:ext cx="2925000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052144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 smtClean="0"/>
              <a:t>Разположението на данните </a:t>
            </a:r>
            <a:r>
              <a:rPr lang="bg-BG" dirty="0"/>
              <a:t>се задава от </a:t>
            </a:r>
            <a:r>
              <a:rPr lang="bg-BG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  <a:endParaRPr lang="bg-BG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89447"/>
              <a:gd name="adj2" fmla="val 840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74665"/>
            <a:ext cx="12192000" cy="5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421</Words>
  <Application>Microsoft Office PowerPoint</Application>
  <PresentationFormat>Widescreen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͏Форматиране на клетки</vt:lpstr>
      <vt:lpstr>Външен вид на данни</vt:lpstr>
      <vt:lpstr>Рамка на клетка</vt:lpstr>
      <vt:lpstr>Рамка на клетка – More Borders</vt:lpstr>
      <vt:lpstr>Разположение на данни в клетките</vt:lpstr>
      <vt:lpstr>͏Форматиране на данни в клетки – Видео</vt:lpstr>
      <vt:lpstr>Форматиране на подравняване на клетки</vt:lpstr>
      <vt:lpstr>Форматиране на подравняване на клетки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118</cp:revision>
  <dcterms:created xsi:type="dcterms:W3CDTF">2018-05-23T13:08:44Z</dcterms:created>
  <dcterms:modified xsi:type="dcterms:W3CDTF">2023-10-04T20:08:20Z</dcterms:modified>
  <cp:category/>
</cp:coreProperties>
</file>