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"/>
  </p:notesMasterIdLst>
  <p:handoutMasterIdLst>
    <p:handoutMasterId r:id="rId8"/>
  </p:handoutMasterIdLst>
  <p:sldIdLst>
    <p:sldId id="503" r:id="rId2"/>
    <p:sldId id="276" r:id="rId3"/>
    <p:sldId id="586" r:id="rId4"/>
    <p:sldId id="504" r:id="rId5"/>
    <p:sldId id="50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39" y="7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12/17/2024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4" y="1871075"/>
            <a:ext cx="11083636" cy="720000"/>
          </a:xfrm>
        </p:spPr>
        <p:txBody>
          <a:bodyPr>
            <a:normAutofit/>
          </a:bodyPr>
          <a:lstStyle/>
          <a:p>
            <a:r>
              <a:rPr lang="bg-BG" dirty="0"/>
              <a:t>Използване на библиотеката </a:t>
            </a:r>
            <a:r>
              <a:rPr lang="en-GB" dirty="0"/>
              <a:t>turtle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1549574"/>
          </a:xfrm>
        </p:spPr>
        <p:txBody>
          <a:bodyPr>
            <a:normAutofit fontScale="90000"/>
          </a:bodyPr>
          <a:lstStyle/>
          <a:p>
            <a:r>
              <a:rPr lang="bg-BG" dirty="0"/>
              <a:t>Създаване на герой и промяна на състоянието му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8" name="Picture 4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861" t="-2875" r="-7083" b="-304"/>
          <a:stretch/>
        </p:blipFill>
        <p:spPr bwMode="auto">
          <a:xfrm>
            <a:off x="6390123" y="3024001"/>
            <a:ext cx="5248260" cy="25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en-GB" dirty="0"/>
              <a:t>TODO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</a:t>
            </a: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6253</TotalTime>
  <Words>229</Words>
  <Application>Microsoft Office PowerPoint</Application>
  <PresentationFormat>Widescreen</PresentationFormat>
  <Paragraphs>33</Paragraphs>
  <Slides>5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Consolas</vt:lpstr>
      <vt:lpstr>Wingdings</vt:lpstr>
      <vt:lpstr>SoftUni</vt:lpstr>
      <vt:lpstr>Създаване на герой и промяна на състоянието му</vt:lpstr>
      <vt:lpstr>Съдържание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2122</cp:revision>
  <dcterms:created xsi:type="dcterms:W3CDTF">2018-05-23T13:08:44Z</dcterms:created>
  <dcterms:modified xsi:type="dcterms:W3CDTF">2024-12-17T15:26:20Z</dcterms:modified>
  <cp:category/>
</cp:coreProperties>
</file>