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25"/>
  </p:notesMasterIdLst>
  <p:handoutMasterIdLst>
    <p:handoutMasterId r:id="rId26"/>
  </p:handoutMasterIdLst>
  <p:sldIdLst>
    <p:sldId id="1176" r:id="rId2"/>
    <p:sldId id="1177" r:id="rId3"/>
    <p:sldId id="1188" r:id="rId4"/>
    <p:sldId id="1184" r:id="rId5"/>
    <p:sldId id="1197" r:id="rId6"/>
    <p:sldId id="1189" r:id="rId7"/>
    <p:sldId id="1198" r:id="rId8"/>
    <p:sldId id="1190" r:id="rId9"/>
    <p:sldId id="1191" r:id="rId10"/>
    <p:sldId id="1192" r:id="rId11"/>
    <p:sldId id="1193" r:id="rId12"/>
    <p:sldId id="1194" r:id="rId13"/>
    <p:sldId id="1195" r:id="rId14"/>
    <p:sldId id="1196" r:id="rId15"/>
    <p:sldId id="1205" r:id="rId16"/>
    <p:sldId id="1199" r:id="rId17"/>
    <p:sldId id="1201" r:id="rId18"/>
    <p:sldId id="1202" r:id="rId19"/>
    <p:sldId id="1203" r:id="rId20"/>
    <p:sldId id="1204" r:id="rId21"/>
    <p:sldId id="1127" r:id="rId22"/>
    <p:sldId id="504" r:id="rId23"/>
    <p:sldId id="50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45469EA2-8DAE-4508-A880-BA9662139A04}">
          <p14:sldIdLst>
            <p14:sldId id="1176"/>
            <p14:sldId id="1177"/>
          </p14:sldIdLst>
        </p14:section>
        <p14:section name="SQL и T-SQL" id="{D65E2125-33F2-4D50-AA93-C670B937B665}">
          <p14:sldIdLst>
            <p14:sldId id="1188"/>
            <p14:sldId id="1184"/>
            <p14:sldId id="1197"/>
            <p14:sldId id="1189"/>
            <p14:sldId id="1198"/>
            <p14:sldId id="1190"/>
            <p14:sldId id="1191"/>
            <p14:sldId id="1192"/>
            <p14:sldId id="1193"/>
            <p14:sldId id="1194"/>
            <p14:sldId id="1195"/>
            <p14:sldId id="1196"/>
            <p14:sldId id="1205"/>
          </p14:sldIdLst>
        </p14:section>
        <p14:section name="Базови SQL функции" id="{C4E282F4-64AE-4CB3-8B4A-E8145DC5C868}">
          <p14:sldIdLst>
            <p14:sldId id="1199"/>
            <p14:sldId id="1201"/>
            <p14:sldId id="1202"/>
            <p14:sldId id="1203"/>
            <p14:sldId id="1204"/>
          </p14:sldIdLst>
        </p14:section>
        <p14:section name="Обобщение" id="{E01ECD99-2063-41A5-A32F-FD9AD9C29F77}">
          <p14:sldIdLst>
            <p14:sldId id="1127"/>
            <p14:sldId id="504"/>
            <p14:sldId id="505"/>
          </p14:sldIdLst>
        </p14:section>
      </p14:sectionLst>
    </p:ex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34465"/>
    <a:srgbClr val="ADB4C3"/>
    <a:srgbClr val="EA91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72C5E6-E155-4732-A506-07529F296CD6}" v="4" dt="2023-10-06T15:52:01.907"/>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54" autoAdjust="0"/>
    <p:restoredTop sz="95215" autoAdjust="0"/>
  </p:normalViewPr>
  <p:slideViewPr>
    <p:cSldViewPr showGuides="1">
      <p:cViewPr varScale="1">
        <p:scale>
          <a:sx n="114" d="100"/>
          <a:sy n="114" d="100"/>
        </p:scale>
        <p:origin x="256" y="904"/>
      </p:cViewPr>
      <p:guideLst>
        <p:guide orient="horz" pos="2184"/>
        <p:guide pos="3840"/>
      </p:guideLst>
    </p:cSldViewPr>
  </p:slideViewPr>
  <p:outlineViewPr>
    <p:cViewPr>
      <p:scale>
        <a:sx n="33" d="100"/>
        <a:sy n="33" d="100"/>
      </p:scale>
      <p:origin x="0" y="-9989"/>
    </p:cViewPr>
    <p:sldLst>
      <p:sld r:id="rId1" collapse="1"/>
    </p:sldLst>
  </p:outlineViewPr>
  <p:notesTextViewPr>
    <p:cViewPr>
      <p:scale>
        <a:sx n="1" d="1"/>
        <a:sy n="1" d="1"/>
      </p:scale>
      <p:origin x="0" y="0"/>
    </p:cViewPr>
  </p:notesTextViewPr>
  <p:sorterViewPr>
    <p:cViewPr>
      <p:scale>
        <a:sx n="100" d="100"/>
        <a:sy n="100" d="100"/>
      </p:scale>
      <p:origin x="0" y="-6566"/>
    </p:cViewPr>
  </p:sorterViewPr>
  <p:notesViewPr>
    <p:cSldViewPr>
      <p:cViewPr varScale="1">
        <p:scale>
          <a:sx n="60" d="100"/>
          <a:sy n="60" d="100"/>
        </p:scale>
        <p:origin x="3187" y="48"/>
      </p:cViewPr>
      <p:guideLst/>
    </p:cSldViewPr>
  </p:notesViewPr>
  <p:gridSpacing cx="45000" cy="45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asko Katsarski" userId="cc8518145bc96298" providerId="LiveId" clId="{F172C5E6-E155-4732-A506-07529F296CD6}"/>
    <pc:docChg chg="undo custSel addSld delSld modSld sldOrd addSection delSection modSection">
      <pc:chgData name="Spasko Katsarski" userId="cc8518145bc96298" providerId="LiveId" clId="{F172C5E6-E155-4732-A506-07529F296CD6}" dt="2023-10-06T15:53:15.908" v="71" actId="17846"/>
      <pc:docMkLst>
        <pc:docMk/>
      </pc:docMkLst>
      <pc:sldChg chg="modSp mod">
        <pc:chgData name="Spasko Katsarski" userId="cc8518145bc96298" providerId="LiveId" clId="{F172C5E6-E155-4732-A506-07529F296CD6}" dt="2023-10-06T15:49:40.856" v="32" actId="20577"/>
        <pc:sldMkLst>
          <pc:docMk/>
          <pc:sldMk cId="2292073749" sldId="1127"/>
        </pc:sldMkLst>
        <pc:spChg chg="mod">
          <ac:chgData name="Spasko Katsarski" userId="cc8518145bc96298" providerId="LiveId" clId="{F172C5E6-E155-4732-A506-07529F296CD6}" dt="2023-10-06T15:49:40.856" v="32" actId="20577"/>
          <ac:spMkLst>
            <pc:docMk/>
            <pc:sldMk cId="2292073749" sldId="1127"/>
            <ac:spMk id="4" creationId="{00000000-0000-0000-0000-000000000000}"/>
          </ac:spMkLst>
        </pc:spChg>
      </pc:sldChg>
      <pc:sldChg chg="addSp delSp modSp mod">
        <pc:chgData name="Spasko Katsarski" userId="cc8518145bc96298" providerId="LiveId" clId="{F172C5E6-E155-4732-A506-07529F296CD6}" dt="2023-10-06T15:48:59.779" v="20"/>
        <pc:sldMkLst>
          <pc:docMk/>
          <pc:sldMk cId="2082065148" sldId="1176"/>
        </pc:sldMkLst>
        <pc:spChg chg="del">
          <ac:chgData name="Spasko Katsarski" userId="cc8518145bc96298" providerId="LiveId" clId="{F172C5E6-E155-4732-A506-07529F296CD6}" dt="2023-10-06T15:47:53.452" v="3" actId="478"/>
          <ac:spMkLst>
            <pc:docMk/>
            <pc:sldMk cId="2082065148" sldId="1176"/>
            <ac:spMk id="2" creationId="{A20BDA5A-82BF-D2AF-DD9B-A2F19F776A32}"/>
          </ac:spMkLst>
        </pc:spChg>
        <pc:spChg chg="del mod">
          <ac:chgData name="Spasko Katsarski" userId="cc8518145bc96298" providerId="LiveId" clId="{F172C5E6-E155-4732-A506-07529F296CD6}" dt="2023-10-06T15:48:28.775" v="12" actId="478"/>
          <ac:spMkLst>
            <pc:docMk/>
            <pc:sldMk cId="2082065148" sldId="1176"/>
            <ac:spMk id="3" creationId="{00000000-0000-0000-0000-000000000000}"/>
          </ac:spMkLst>
        </pc:spChg>
        <pc:spChg chg="del">
          <ac:chgData name="Spasko Katsarski" userId="cc8518145bc96298" providerId="LiveId" clId="{F172C5E6-E155-4732-A506-07529F296CD6}" dt="2023-10-06T15:48:40.494" v="16" actId="478"/>
          <ac:spMkLst>
            <pc:docMk/>
            <pc:sldMk cId="2082065148" sldId="1176"/>
            <ac:spMk id="4" creationId="{00000000-0000-0000-0000-000000000000}"/>
          </ac:spMkLst>
        </pc:spChg>
        <pc:spChg chg="mod">
          <ac:chgData name="Spasko Katsarski" userId="cc8518145bc96298" providerId="LiveId" clId="{F172C5E6-E155-4732-A506-07529F296CD6}" dt="2023-10-06T15:48:48.053" v="19" actId="20577"/>
          <ac:spMkLst>
            <pc:docMk/>
            <pc:sldMk cId="2082065148" sldId="1176"/>
            <ac:spMk id="6" creationId="{00000000-0000-0000-0000-000000000000}"/>
          </ac:spMkLst>
        </pc:spChg>
        <pc:spChg chg="add del mod">
          <ac:chgData name="Spasko Katsarski" userId="cc8518145bc96298" providerId="LiveId" clId="{F172C5E6-E155-4732-A506-07529F296CD6}" dt="2023-10-06T15:48:33.959" v="15" actId="478"/>
          <ac:spMkLst>
            <pc:docMk/>
            <pc:sldMk cId="2082065148" sldId="1176"/>
            <ac:spMk id="8" creationId="{89A62BCA-3E2D-DD20-7A80-414FF224C743}"/>
          </ac:spMkLst>
        </pc:spChg>
        <pc:spChg chg="add mod">
          <ac:chgData name="Spasko Katsarski" userId="cc8518145bc96298" providerId="LiveId" clId="{F172C5E6-E155-4732-A506-07529F296CD6}" dt="2023-10-06T15:48:29.035" v="14"/>
          <ac:spMkLst>
            <pc:docMk/>
            <pc:sldMk cId="2082065148" sldId="1176"/>
            <ac:spMk id="9" creationId="{F4C483BF-2056-52EE-2C82-038E4589FBAA}"/>
          </ac:spMkLst>
        </pc:spChg>
        <pc:spChg chg="add del mod">
          <ac:chgData name="Spasko Katsarski" userId="cc8518145bc96298" providerId="LiveId" clId="{F172C5E6-E155-4732-A506-07529F296CD6}" dt="2023-10-06T15:48:42.652" v="18" actId="478"/>
          <ac:spMkLst>
            <pc:docMk/>
            <pc:sldMk cId="2082065148" sldId="1176"/>
            <ac:spMk id="13" creationId="{A9130032-EA70-A697-8514-1FB090862F4B}"/>
          </ac:spMkLst>
        </pc:spChg>
        <pc:spChg chg="add mod">
          <ac:chgData name="Spasko Katsarski" userId="cc8518145bc96298" providerId="LiveId" clId="{F172C5E6-E155-4732-A506-07529F296CD6}" dt="2023-10-06T15:48:40.873" v="17"/>
          <ac:spMkLst>
            <pc:docMk/>
            <pc:sldMk cId="2082065148" sldId="1176"/>
            <ac:spMk id="14" creationId="{F087C416-9125-E03D-9027-FAFEBE1BFBF2}"/>
          </ac:spMkLst>
        </pc:spChg>
        <pc:picChg chg="add mod">
          <ac:chgData name="Spasko Katsarski" userId="cc8518145bc96298" providerId="LiveId" clId="{F172C5E6-E155-4732-A506-07529F296CD6}" dt="2023-10-06T15:48:59.779" v="20"/>
          <ac:picMkLst>
            <pc:docMk/>
            <pc:sldMk cId="2082065148" sldId="1176"/>
            <ac:picMk id="15" creationId="{F5951D74-16D2-ADDE-40FD-3E2DFD04A783}"/>
          </ac:picMkLst>
        </pc:picChg>
        <pc:picChg chg="mod">
          <ac:chgData name="Spasko Katsarski" userId="cc8518145bc96298" providerId="LiveId" clId="{F172C5E6-E155-4732-A506-07529F296CD6}" dt="2023-10-06T15:48:02.617" v="9" actId="1076"/>
          <ac:picMkLst>
            <pc:docMk/>
            <pc:sldMk cId="2082065148" sldId="1176"/>
            <ac:picMk id="29702" creationId="{00000000-0000-0000-0000-000000000000}"/>
          </ac:picMkLst>
        </pc:picChg>
      </pc:sldChg>
      <pc:sldChg chg="add del ord">
        <pc:chgData name="Spasko Katsarski" userId="cc8518145bc96298" providerId="LiveId" clId="{F172C5E6-E155-4732-A506-07529F296CD6}" dt="2023-10-06T15:50:20.331" v="42"/>
        <pc:sldMkLst>
          <pc:docMk/>
          <pc:sldMk cId="1825301391" sldId="1184"/>
        </pc:sldMkLst>
      </pc:sldChg>
      <pc:sldChg chg="add del ord">
        <pc:chgData name="Spasko Katsarski" userId="cc8518145bc96298" providerId="LiveId" clId="{F172C5E6-E155-4732-A506-07529F296CD6}" dt="2023-10-06T15:50:20.331" v="42"/>
        <pc:sldMkLst>
          <pc:docMk/>
          <pc:sldMk cId="3659988671" sldId="1189"/>
        </pc:sldMkLst>
      </pc:sldChg>
      <pc:sldChg chg="add del ord">
        <pc:chgData name="Spasko Katsarski" userId="cc8518145bc96298" providerId="LiveId" clId="{F172C5E6-E155-4732-A506-07529F296CD6}" dt="2023-10-06T15:50:20.331" v="42"/>
        <pc:sldMkLst>
          <pc:docMk/>
          <pc:sldMk cId="577015147" sldId="1190"/>
        </pc:sldMkLst>
      </pc:sldChg>
      <pc:sldChg chg="add del ord">
        <pc:chgData name="Spasko Katsarski" userId="cc8518145bc96298" providerId="LiveId" clId="{F172C5E6-E155-4732-A506-07529F296CD6}" dt="2023-10-06T15:50:20.331" v="42"/>
        <pc:sldMkLst>
          <pc:docMk/>
          <pc:sldMk cId="2507836531" sldId="1191"/>
        </pc:sldMkLst>
      </pc:sldChg>
      <pc:sldChg chg="add del ord">
        <pc:chgData name="Spasko Katsarski" userId="cc8518145bc96298" providerId="LiveId" clId="{F172C5E6-E155-4732-A506-07529F296CD6}" dt="2023-10-06T15:50:20.331" v="42"/>
        <pc:sldMkLst>
          <pc:docMk/>
          <pc:sldMk cId="3875042915" sldId="1192"/>
        </pc:sldMkLst>
      </pc:sldChg>
      <pc:sldChg chg="add del ord">
        <pc:chgData name="Spasko Katsarski" userId="cc8518145bc96298" providerId="LiveId" clId="{F172C5E6-E155-4732-A506-07529F296CD6}" dt="2023-10-06T15:50:20.331" v="42"/>
        <pc:sldMkLst>
          <pc:docMk/>
          <pc:sldMk cId="3085191026" sldId="1193"/>
        </pc:sldMkLst>
      </pc:sldChg>
      <pc:sldChg chg="add del ord">
        <pc:chgData name="Spasko Katsarski" userId="cc8518145bc96298" providerId="LiveId" clId="{F172C5E6-E155-4732-A506-07529F296CD6}" dt="2023-10-06T15:50:20.331" v="42"/>
        <pc:sldMkLst>
          <pc:docMk/>
          <pc:sldMk cId="264386822" sldId="1194"/>
        </pc:sldMkLst>
      </pc:sldChg>
      <pc:sldChg chg="add del ord">
        <pc:chgData name="Spasko Katsarski" userId="cc8518145bc96298" providerId="LiveId" clId="{F172C5E6-E155-4732-A506-07529F296CD6}" dt="2023-10-06T15:50:20.331" v="42"/>
        <pc:sldMkLst>
          <pc:docMk/>
          <pc:sldMk cId="1608261693" sldId="1195"/>
        </pc:sldMkLst>
      </pc:sldChg>
      <pc:sldChg chg="add del ord">
        <pc:chgData name="Spasko Katsarski" userId="cc8518145bc96298" providerId="LiveId" clId="{F172C5E6-E155-4732-A506-07529F296CD6}" dt="2023-10-06T15:50:20.331" v="42"/>
        <pc:sldMkLst>
          <pc:docMk/>
          <pc:sldMk cId="1186172051" sldId="1196"/>
        </pc:sldMkLst>
      </pc:sldChg>
      <pc:sldChg chg="add del ord">
        <pc:chgData name="Spasko Katsarski" userId="cc8518145bc96298" providerId="LiveId" clId="{F172C5E6-E155-4732-A506-07529F296CD6}" dt="2023-10-06T15:50:20.331" v="42"/>
        <pc:sldMkLst>
          <pc:docMk/>
          <pc:sldMk cId="318515816" sldId="1197"/>
        </pc:sldMkLst>
      </pc:sldChg>
      <pc:sldChg chg="add del ord">
        <pc:chgData name="Spasko Katsarski" userId="cc8518145bc96298" providerId="LiveId" clId="{F172C5E6-E155-4732-A506-07529F296CD6}" dt="2023-10-06T15:50:20.331" v="42"/>
        <pc:sldMkLst>
          <pc:docMk/>
          <pc:sldMk cId="1651171392" sldId="1198"/>
        </pc:sldMkLst>
      </pc:sldChg>
      <pc:sldChg chg="modSp add del mod ord">
        <pc:chgData name="Spasko Katsarski" userId="cc8518145bc96298" providerId="LiveId" clId="{F172C5E6-E155-4732-A506-07529F296CD6}" dt="2023-10-06T15:53:10.284" v="70"/>
        <pc:sldMkLst>
          <pc:docMk/>
          <pc:sldMk cId="2362793550" sldId="1199"/>
        </pc:sldMkLst>
        <pc:spChg chg="mod">
          <ac:chgData name="Spasko Katsarski" userId="cc8518145bc96298" providerId="LiveId" clId="{F172C5E6-E155-4732-A506-07529F296CD6}" dt="2023-10-06T15:53:10.284" v="70"/>
          <ac:spMkLst>
            <pc:docMk/>
            <pc:sldMk cId="2362793550" sldId="1199"/>
            <ac:spMk id="5" creationId="{BC283505-9D07-DE49-6F57-7921B18767E3}"/>
          </ac:spMkLst>
        </pc:spChg>
        <pc:spChg chg="mod">
          <ac:chgData name="Spasko Katsarski" userId="cc8518145bc96298" providerId="LiveId" clId="{F172C5E6-E155-4732-A506-07529F296CD6}" dt="2023-10-06T15:53:08.801" v="69" actId="20577"/>
          <ac:spMkLst>
            <pc:docMk/>
            <pc:sldMk cId="2362793550" sldId="1199"/>
            <ac:spMk id="7" creationId="{68CB6399-1D90-EF69-45A5-5C767532D15F}"/>
          </ac:spMkLst>
        </pc:spChg>
      </pc:sldChg>
      <pc:sldChg chg="add del ord">
        <pc:chgData name="Spasko Katsarski" userId="cc8518145bc96298" providerId="LiveId" clId="{F172C5E6-E155-4732-A506-07529F296CD6}" dt="2023-10-06T15:50:20.331" v="42"/>
        <pc:sldMkLst>
          <pc:docMk/>
          <pc:sldMk cId="1335969691" sldId="1201"/>
        </pc:sldMkLst>
      </pc:sldChg>
      <pc:sldChg chg="add del ord">
        <pc:chgData name="Spasko Katsarski" userId="cc8518145bc96298" providerId="LiveId" clId="{F172C5E6-E155-4732-A506-07529F296CD6}" dt="2023-10-06T15:50:20.331" v="42"/>
        <pc:sldMkLst>
          <pc:docMk/>
          <pc:sldMk cId="1061986691" sldId="1202"/>
        </pc:sldMkLst>
      </pc:sldChg>
      <pc:sldChg chg="add del ord">
        <pc:chgData name="Spasko Katsarski" userId="cc8518145bc96298" providerId="LiveId" clId="{F172C5E6-E155-4732-A506-07529F296CD6}" dt="2023-10-06T15:50:20.331" v="42"/>
        <pc:sldMkLst>
          <pc:docMk/>
          <pc:sldMk cId="714175749" sldId="1203"/>
        </pc:sldMkLst>
      </pc:sldChg>
      <pc:sldChg chg="add del ord">
        <pc:chgData name="Spasko Katsarski" userId="cc8518145bc96298" providerId="LiveId" clId="{F172C5E6-E155-4732-A506-07529F296CD6}" dt="2023-10-06T15:50:20.331" v="42"/>
        <pc:sldMkLst>
          <pc:docMk/>
          <pc:sldMk cId="1518246643" sldId="1204"/>
        </pc:sldMkLst>
      </pc:sldChg>
    </pc:docChg>
  </pc:docChgLst>
</pc:chgInfo>
</file>

<file path=ppt/handoutMasters/_rels/handout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F20103-83CC-4A54-8FDE-9D37FC2629C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a:extLst>
              <a:ext uri="{FF2B5EF4-FFF2-40B4-BE49-F238E27FC236}">
                <a16:creationId xmlns:a16="http://schemas.microsoft.com/office/drawing/2014/main" id="{27A53962-26EF-44E4-9E69-61B1727AB1C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E087215-0C8F-4762-A664-737A353EC9A4}" type="datetimeFigureOut">
              <a:rPr lang="bg-BG" smtClean="0"/>
              <a:t>15.07.24 г.</a:t>
            </a:fld>
            <a:endParaRPr lang="bg-BG"/>
          </a:p>
        </p:txBody>
      </p:sp>
      <p:sp>
        <p:nvSpPr>
          <p:cNvPr id="4" name="Footer Placeholder 3">
            <a:extLst>
              <a:ext uri="{FF2B5EF4-FFF2-40B4-BE49-F238E27FC236}">
                <a16:creationId xmlns:a16="http://schemas.microsoft.com/office/drawing/2014/main" id="{28A6967E-448F-4887-8FCB-34482EFBCC74}"/>
              </a:ext>
            </a:extLst>
          </p:cNvPr>
          <p:cNvSpPr>
            <a:spLocks noGrp="1"/>
          </p:cNvSpPr>
          <p:nvPr>
            <p:ph type="ftr" sz="quarter" idx="2"/>
          </p:nvPr>
        </p:nvSpPr>
        <p:spPr>
          <a:xfrm>
            <a:off x="-1" y="8892000"/>
            <a:ext cx="6443999" cy="252000"/>
          </a:xfrm>
          <a:prstGeom prst="rect">
            <a:avLst/>
          </a:prstGeom>
        </p:spPr>
        <p:txBody>
          <a:bodyPr vert="horz" lIns="91440" tIns="45720" rIns="91440" bIns="45720" rtlCol="0" anchor="b"/>
          <a:lstStyle>
            <a:lvl1pPr algn="l">
              <a:defRPr sz="1200"/>
            </a:lvl1pPr>
          </a:lstStyle>
          <a:p>
            <a:r>
              <a:rPr lang="bg-BG" sz="1100" dirty="0"/>
              <a:t>Работна група </a:t>
            </a:r>
            <a:r>
              <a:rPr lang="ru-RU" sz="1100" dirty="0"/>
              <a:t>"Образование по програмиране и ИТ</a:t>
            </a:r>
            <a:r>
              <a:rPr lang="bg-BG" sz="1100" dirty="0"/>
              <a:t>", с подкрепата на </a:t>
            </a:r>
            <a:r>
              <a:rPr lang="en-US" sz="1100" dirty="0">
                <a:hlinkClick r:id="rId2"/>
              </a:rPr>
              <a:t>SoftUni</a:t>
            </a:r>
            <a:endParaRPr lang="en-US" sz="1100" dirty="0"/>
          </a:p>
        </p:txBody>
      </p:sp>
      <p:sp>
        <p:nvSpPr>
          <p:cNvPr id="5" name="Slide Number Placeholder 4">
            <a:extLst>
              <a:ext uri="{FF2B5EF4-FFF2-40B4-BE49-F238E27FC236}">
                <a16:creationId xmlns:a16="http://schemas.microsoft.com/office/drawing/2014/main" id="{8B6554C2-DDBA-40E2-9536-53A07EC50274}"/>
              </a:ext>
            </a:extLst>
          </p:cNvPr>
          <p:cNvSpPr>
            <a:spLocks noGrp="1"/>
          </p:cNvSpPr>
          <p:nvPr>
            <p:ph type="sldNum" sz="quarter" idx="3"/>
          </p:nvPr>
        </p:nvSpPr>
        <p:spPr>
          <a:xfrm>
            <a:off x="6443999" y="8892000"/>
            <a:ext cx="412413" cy="252000"/>
          </a:xfrm>
          <a:prstGeom prst="rect">
            <a:avLst/>
          </a:prstGeom>
        </p:spPr>
        <p:txBody>
          <a:bodyPr vert="horz" lIns="91440" tIns="45720" rIns="91440" bIns="45720" rtlCol="0" anchor="b"/>
          <a:lstStyle>
            <a:lvl1pPr algn="r">
              <a:defRPr sz="1200"/>
            </a:lvl1pPr>
          </a:lstStyle>
          <a:p>
            <a:fld id="{7AC318AE-53F9-47EA-B5FE-E9473933AF11}" type="slidenum">
              <a:rPr lang="bg-BG" smtClean="0"/>
              <a:t>‹#›</a:t>
            </a:fld>
            <a:endParaRPr lang="bg-BG" dirty="0"/>
          </a:p>
        </p:txBody>
      </p:sp>
    </p:spTree>
    <p:extLst>
      <p:ext uri="{BB962C8B-B14F-4D97-AF65-F5344CB8AC3E}">
        <p14:creationId xmlns:p14="http://schemas.microsoft.com/office/powerpoint/2010/main" val="415060296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hyperlink" Target="https://softuni.org/" TargetMode="Externa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D84649-876A-46C9-8472-14CB09C070D8}" type="datetimeFigureOut">
              <a:rPr lang="en-US" smtClean="0"/>
              <a:t>7/15/24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5"/>
          </p:nvPr>
        </p:nvSpPr>
        <p:spPr>
          <a:xfrm>
            <a:off x="6488999" y="8892000"/>
            <a:ext cx="367414" cy="252000"/>
          </a:xfrm>
          <a:prstGeom prst="rect">
            <a:avLst/>
          </a:prstGeom>
        </p:spPr>
        <p:txBody>
          <a:bodyPr vert="horz" lIns="91440" tIns="45720" rIns="91440" bIns="45720" rtlCol="0" anchor="b"/>
          <a:lstStyle>
            <a:lvl1pPr algn="r">
              <a:defRPr sz="1200"/>
            </a:lvl1pPr>
          </a:lstStyle>
          <a:p>
            <a:fld id="{2BF067CD-8E6B-4360-9AA8-C5DF2A48A6D1}" type="slidenum">
              <a:rPr lang="en-US" smtClean="0"/>
              <a:t>‹#›</a:t>
            </a:fld>
            <a:endParaRPr lang="en-US" dirty="0"/>
          </a:p>
        </p:txBody>
      </p:sp>
      <p:sp>
        <p:nvSpPr>
          <p:cNvPr id="8" name="Footer Placeholder 7">
            <a:extLst>
              <a:ext uri="{FF2B5EF4-FFF2-40B4-BE49-F238E27FC236}">
                <a16:creationId xmlns:a16="http://schemas.microsoft.com/office/drawing/2014/main" id="{CAC3A49B-3196-44DF-AC28-085C72EFBFF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2"/>
              </a:rPr>
              <a:t>SoftUni</a:t>
            </a:r>
            <a:endParaRPr lang="en-US" sz="1100" dirty="0"/>
          </a:p>
        </p:txBody>
      </p:sp>
    </p:spTree>
    <p:extLst>
      <p:ext uri="{BB962C8B-B14F-4D97-AF65-F5344CB8AC3E}">
        <p14:creationId xmlns:p14="http://schemas.microsoft.com/office/powerpoint/2010/main" val="15308476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oftuni.org/"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6" name="Slide Number Placeholder 5"/>
          <p:cNvSpPr>
            <a:spLocks noGrp="1"/>
          </p:cNvSpPr>
          <p:nvPr>
            <p:ph type="sldNum" sz="quarter" idx="11"/>
          </p:nvPr>
        </p:nvSpPr>
        <p:spPr/>
        <p:txBody>
          <a:bodyPr/>
          <a:lstStyle/>
          <a:p>
            <a:fld id="{3EBA5BD7-F043-4D1B-AA17-CD412FC534DE}" type="slidenum">
              <a:rPr lang="en-US" smtClean="0"/>
              <a:pPr/>
              <a:t>1</a:t>
            </a:fld>
            <a:endParaRPr lang="en-US" dirty="0"/>
          </a:p>
        </p:txBody>
      </p:sp>
      <p:sp>
        <p:nvSpPr>
          <p:cNvPr id="4" name="Footer Placeholder 7">
            <a:extLst>
              <a:ext uri="{FF2B5EF4-FFF2-40B4-BE49-F238E27FC236}">
                <a16:creationId xmlns:a16="http://schemas.microsoft.com/office/drawing/2014/main" id="{6201ACEB-2A33-4187-743B-9C79BE9E2763}"/>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5045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3" name="Slide Number Placeholder 2"/>
          <p:cNvSpPr>
            <a:spLocks noGrp="1"/>
          </p:cNvSpPr>
          <p:nvPr>
            <p:ph type="sldNum" sz="quarter" idx="11"/>
          </p:nvPr>
        </p:nvSpPr>
        <p:spPr/>
        <p:txBody>
          <a:bodyPr/>
          <a:lstStyle/>
          <a:p>
            <a:fld id="{3EBA5BD7-F043-4D1B-AA17-CD412FC534DE}" type="slidenum">
              <a:rPr lang="en-US" smtClean="0"/>
              <a:pPr/>
              <a:t>2</a:t>
            </a:fld>
            <a:endParaRPr lang="en-US" dirty="0"/>
          </a:p>
        </p:txBody>
      </p:sp>
      <p:sp>
        <p:nvSpPr>
          <p:cNvPr id="2" name="Footer Placeholder 7">
            <a:extLst>
              <a:ext uri="{FF2B5EF4-FFF2-40B4-BE49-F238E27FC236}">
                <a16:creationId xmlns:a16="http://schemas.microsoft.com/office/drawing/2014/main" id="{946A3879-B952-F5FD-F23E-B7D40202E7ED}"/>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53984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5</a:t>
            </a:fld>
            <a:endParaRPr lang="en-US" dirty="0"/>
          </a:p>
        </p:txBody>
      </p:sp>
      <p:sp>
        <p:nvSpPr>
          <p:cNvPr id="6" name="Footer Placeholder 7">
            <a:extLst>
              <a:ext uri="{FF2B5EF4-FFF2-40B4-BE49-F238E27FC236}">
                <a16:creationId xmlns:a16="http://schemas.microsoft.com/office/drawing/2014/main" id="{D88CCA0C-27FF-E1A0-3D16-091E0D014035}"/>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269114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3AAA2EA-81A0-4B25-86A0-D4E3FE99029F}" type="slidenum">
              <a:rPr lang="en-US"/>
              <a:pPr/>
              <a:t>7</a:t>
            </a:fld>
            <a:r>
              <a:rPr lang="en-US" dirty="0"/>
              <a:t>##</a:t>
            </a:r>
            <a:endParaRPr lang="en-US" sz="1100" dirty="0"/>
          </a:p>
        </p:txBody>
      </p:sp>
      <p:sp>
        <p:nvSpPr>
          <p:cNvPr id="497666" name="Rectangle 2"/>
          <p:cNvSpPr>
            <a:spLocks noGrp="1" noRot="1" noChangeAspect="1" noChangeArrowheads="1" noTextEdit="1"/>
          </p:cNvSpPr>
          <p:nvPr>
            <p:ph type="sldImg"/>
          </p:nvPr>
        </p:nvSpPr>
        <p:spPr>
          <a:ln/>
        </p:spPr>
      </p:sp>
      <p:sp>
        <p:nvSpPr>
          <p:cNvPr id="497667" name="Rectangle 3"/>
          <p:cNvSpPr>
            <a:spLocks noGrp="1" noChangeArrowheads="1"/>
          </p:cNvSpPr>
          <p:nvPr>
            <p:ph type="body" idx="1"/>
          </p:nvPr>
        </p:nvSpPr>
        <p:spPr>
          <a:xfrm>
            <a:off x="688481" y="4416099"/>
            <a:ext cx="5504853" cy="4182457"/>
          </a:xfrm>
        </p:spPr>
        <p:txBody>
          <a:bodyPr/>
          <a:lstStyle/>
          <a:p>
            <a:r>
              <a:rPr lang="en-US" b="1" dirty="0"/>
              <a:t>Selecting All Columns of All Rows</a:t>
            </a:r>
          </a:p>
          <a:p>
            <a:pPr lvl="1"/>
            <a:endParaRPr lang="en-US" dirty="0"/>
          </a:p>
          <a:p>
            <a:pPr lvl="1"/>
            <a:r>
              <a:rPr lang="en-US" dirty="0"/>
              <a:t>You can display all columns of data in a table by following the </a:t>
            </a:r>
            <a:r>
              <a:rPr lang="en-US" dirty="0">
                <a:latin typeface="Courier New" pitchFamily="49" charset="0"/>
              </a:rPr>
              <a:t>SELECT</a:t>
            </a:r>
            <a:r>
              <a:rPr lang="en-US" dirty="0"/>
              <a:t> keyword with an asterisk (</a:t>
            </a:r>
            <a:r>
              <a:rPr lang="en-US" dirty="0">
                <a:latin typeface="Courier New" pitchFamily="49" charset="0"/>
              </a:rPr>
              <a:t>*</a:t>
            </a:r>
            <a:r>
              <a:rPr lang="en-US" dirty="0"/>
              <a:t>). In the example on the slide, the department table contains five columns: </a:t>
            </a:r>
            <a:r>
              <a:rPr lang="en-US" dirty="0" err="1">
                <a:latin typeface="Courier New" pitchFamily="49" charset="0"/>
              </a:rPr>
              <a:t>DepartmentID</a:t>
            </a:r>
            <a:r>
              <a:rPr lang="en-US" dirty="0"/>
              <a:t>, </a:t>
            </a:r>
            <a:r>
              <a:rPr lang="en-US" dirty="0">
                <a:latin typeface="Courier New" pitchFamily="49" charset="0"/>
              </a:rPr>
              <a:t>Name</a:t>
            </a:r>
            <a:r>
              <a:rPr lang="en-US" dirty="0"/>
              <a:t>, </a:t>
            </a:r>
            <a:r>
              <a:rPr lang="en-US" dirty="0" err="1">
                <a:latin typeface="Courier New" pitchFamily="49" charset="0"/>
              </a:rPr>
              <a:t>GroupName</a:t>
            </a:r>
            <a:r>
              <a:rPr lang="en-US" dirty="0"/>
              <a:t>, </a:t>
            </a:r>
            <a:r>
              <a:rPr lang="en-US" dirty="0" err="1"/>
              <a:t>ModifiedDate</a:t>
            </a:r>
            <a:r>
              <a:rPr lang="en-US" dirty="0"/>
              <a:t> and </a:t>
            </a:r>
            <a:r>
              <a:rPr lang="en-US" dirty="0" err="1">
                <a:latin typeface="Courier New" pitchFamily="49" charset="0"/>
              </a:rPr>
              <a:t>rowguid</a:t>
            </a:r>
            <a:r>
              <a:rPr lang="en-US" dirty="0"/>
              <a:t>. The table contains 16 rows, one for each department. </a:t>
            </a:r>
          </a:p>
          <a:p>
            <a:pPr lvl="1"/>
            <a:r>
              <a:rPr lang="en-US" dirty="0">
                <a:solidFill>
                  <a:srgbClr val="000000"/>
                </a:solidFill>
              </a:rPr>
              <a:t>You can also display all columns in the table by listing all the columns after the </a:t>
            </a:r>
            <a:r>
              <a:rPr lang="en-US" dirty="0">
                <a:solidFill>
                  <a:srgbClr val="000000"/>
                </a:solidFill>
                <a:latin typeface="Courier New" pitchFamily="49" charset="0"/>
              </a:rPr>
              <a:t>SELECT</a:t>
            </a:r>
            <a:r>
              <a:rPr lang="en-US" dirty="0">
                <a:solidFill>
                  <a:srgbClr val="000000"/>
                </a:solidFill>
              </a:rPr>
              <a:t> keyword. For example, the following SQL statement, like the example on the slide, displays all columns and all rows of the </a:t>
            </a:r>
            <a:r>
              <a:rPr lang="en-US" dirty="0">
                <a:solidFill>
                  <a:srgbClr val="000000"/>
                </a:solidFill>
                <a:latin typeface="Courier New" pitchFamily="49" charset="0"/>
              </a:rPr>
              <a:t>Departments</a:t>
            </a:r>
            <a:r>
              <a:rPr lang="en-US" dirty="0">
                <a:solidFill>
                  <a:srgbClr val="000000"/>
                </a:solidFill>
              </a:rPr>
              <a:t> table:</a:t>
            </a:r>
          </a:p>
          <a:p>
            <a:pPr lvl="1"/>
            <a:endParaRPr lang="en-US" sz="500" dirty="0">
              <a:solidFill>
                <a:srgbClr val="000000"/>
              </a:solidFill>
            </a:endParaRPr>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 </a:t>
            </a:r>
            <a:r>
              <a:rPr lang="en-US" b="1" dirty="0" err="1">
                <a:latin typeface="Courier New" pitchFamily="49" charset="0"/>
              </a:rPr>
              <a:t>GroupName</a:t>
            </a:r>
            <a:r>
              <a:rPr lang="en-US" b="1" dirty="0">
                <a:latin typeface="Courier New" pitchFamily="49" charset="0"/>
              </a:rPr>
              <a:t>, </a:t>
            </a:r>
            <a:r>
              <a:rPr lang="en-US" b="1" dirty="0" err="1">
                <a:latin typeface="Courier New" pitchFamily="49" charset="0"/>
              </a:rPr>
              <a:t>ModifiedDate</a:t>
            </a:r>
            <a:r>
              <a:rPr lang="en-US" b="1" dirty="0">
                <a:latin typeface="Courier New" pitchFamily="49" charset="0"/>
              </a:rPr>
              <a:t>, </a:t>
            </a:r>
            <a:r>
              <a:rPr lang="en-US" b="1" dirty="0" err="1">
                <a:latin typeface="Courier New" pitchFamily="49" charset="0"/>
              </a:rPr>
              <a:t>rowguid</a:t>
            </a:r>
            <a:endParaRPr lang="en-US" b="1" dirty="0">
              <a:latin typeface="Courier New" pitchFamily="49" charset="0"/>
            </a:endParaRPr>
          </a:p>
          <a:p>
            <a:pPr>
              <a:spcBef>
                <a:spcPct val="0"/>
              </a:spcBef>
            </a:pPr>
            <a:r>
              <a:rPr lang="en-US" b="1" dirty="0">
                <a:latin typeface="Courier New" pitchFamily="49" charset="0"/>
              </a:rPr>
              <a:t>   FROM    department;</a:t>
            </a:r>
            <a:endParaRPr lang="en-US" b="1" dirty="0">
              <a:solidFill>
                <a:srgbClr val="000000"/>
              </a:solidFill>
            </a:endParaRPr>
          </a:p>
          <a:p>
            <a:endParaRPr lang="en-US" dirty="0"/>
          </a:p>
          <a:p>
            <a:r>
              <a:rPr lang="en-US" b="1" dirty="0"/>
              <a:t>Selecting Specific Columns of All Rows</a:t>
            </a:r>
          </a:p>
          <a:p>
            <a:pPr lvl="1"/>
            <a:endParaRPr lang="en-US" dirty="0"/>
          </a:p>
          <a:p>
            <a:pPr lvl="1"/>
            <a:r>
              <a:rPr lang="en-US" dirty="0"/>
              <a:t>You can use the </a:t>
            </a:r>
            <a:r>
              <a:rPr lang="en-US" dirty="0">
                <a:solidFill>
                  <a:srgbClr val="FC0128"/>
                </a:solidFill>
                <a:latin typeface="Courier New" pitchFamily="49" charset="0"/>
              </a:rPr>
              <a:t>SELECT</a:t>
            </a:r>
            <a:r>
              <a:rPr lang="en-US" dirty="0">
                <a:solidFill>
                  <a:srgbClr val="FC0128"/>
                </a:solidFill>
              </a:rPr>
              <a:t> statement</a:t>
            </a:r>
            <a:r>
              <a:rPr lang="en-US" dirty="0"/>
              <a:t> to display specific columns of the table by specifying the column names, separated by commas. The example on the slide displays all the department numbers and location numbers from the </a:t>
            </a:r>
            <a:r>
              <a:rPr lang="en-US" dirty="0">
                <a:latin typeface="Courier New" pitchFamily="49" charset="0"/>
              </a:rPr>
              <a:t>Departments</a:t>
            </a:r>
            <a:r>
              <a:rPr lang="en-US" dirty="0"/>
              <a:t> table. </a:t>
            </a:r>
          </a:p>
          <a:p>
            <a:pPr lvl="1"/>
            <a:r>
              <a:rPr lang="en-US" dirty="0"/>
              <a:t>In the </a:t>
            </a:r>
            <a:r>
              <a:rPr lang="en-US" dirty="0">
                <a:latin typeface="Courier New" pitchFamily="49" charset="0"/>
              </a:rPr>
              <a:t>SELECT</a:t>
            </a:r>
            <a:r>
              <a:rPr lang="en-US" dirty="0"/>
              <a:t> clause, specify the columns that you want, in the order in which you want them to appear in the output. For example, to display location before department number going from left to right, you use the following statement:</a:t>
            </a:r>
          </a:p>
          <a:p>
            <a:pPr lvl="1"/>
            <a:endParaRPr lang="en-US" sz="500" dirty="0"/>
          </a:p>
          <a:p>
            <a:pPr>
              <a:spcBef>
                <a:spcPct val="0"/>
              </a:spcBef>
            </a:pPr>
            <a:r>
              <a:rPr lang="en-US" b="1" dirty="0">
                <a:latin typeface="Courier New" pitchFamily="49" charset="0"/>
              </a:rPr>
              <a:t>    SELECT </a:t>
            </a:r>
            <a:r>
              <a:rPr lang="en-US" b="1" dirty="0" err="1">
                <a:latin typeface="Courier New" pitchFamily="49" charset="0"/>
              </a:rPr>
              <a:t>DepartmentID</a:t>
            </a:r>
            <a:r>
              <a:rPr lang="en-US" b="1" dirty="0">
                <a:latin typeface="Courier New" pitchFamily="49" charset="0"/>
              </a:rPr>
              <a:t>, Name</a:t>
            </a:r>
          </a:p>
          <a:p>
            <a:pPr>
              <a:spcBef>
                <a:spcPct val="0"/>
              </a:spcBef>
            </a:pPr>
            <a:r>
              <a:rPr lang="en-US" b="1" dirty="0">
                <a:latin typeface="Courier New" pitchFamily="49" charset="0"/>
              </a:rPr>
              <a:t>    FROM Departments</a:t>
            </a:r>
          </a:p>
          <a:p>
            <a:endParaRPr lang="bg-BG" dirty="0"/>
          </a:p>
        </p:txBody>
      </p:sp>
      <p:sp>
        <p:nvSpPr>
          <p:cNvPr id="2" name="Footer Placeholder 7">
            <a:extLst>
              <a:ext uri="{FF2B5EF4-FFF2-40B4-BE49-F238E27FC236}">
                <a16:creationId xmlns:a16="http://schemas.microsoft.com/office/drawing/2014/main" id="{765B5849-2611-7D31-1C08-29BCC5232CE0}"/>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675057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8</a:t>
            </a:fld>
            <a:endParaRPr lang="en-US" dirty="0"/>
          </a:p>
        </p:txBody>
      </p:sp>
      <p:sp>
        <p:nvSpPr>
          <p:cNvPr id="6" name="Footer Placeholder 7">
            <a:extLst>
              <a:ext uri="{FF2B5EF4-FFF2-40B4-BE49-F238E27FC236}">
                <a16:creationId xmlns:a16="http://schemas.microsoft.com/office/drawing/2014/main" id="{DBAF1F66-9E66-8513-5F98-62C0C4F2F54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1822357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BF067CD-8E6B-4360-9AA8-C5DF2A48A6D1}" type="slidenum">
              <a:rPr lang="en-US" smtClean="0"/>
              <a:pPr/>
              <a:t>10</a:t>
            </a:fld>
            <a:endParaRPr lang="en-US" dirty="0"/>
          </a:p>
        </p:txBody>
      </p:sp>
      <p:sp>
        <p:nvSpPr>
          <p:cNvPr id="6" name="Footer Placeholder 7">
            <a:extLst>
              <a:ext uri="{FF2B5EF4-FFF2-40B4-BE49-F238E27FC236}">
                <a16:creationId xmlns:a16="http://schemas.microsoft.com/office/drawing/2014/main" id="{277CF2C0-066E-8552-18DD-0DE593ECA5C1}"/>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306000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EBA5BD7-F043-4D1B-AA17-CD412FC534D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 name="Footer Placeholder 7">
            <a:extLst>
              <a:ext uri="{FF2B5EF4-FFF2-40B4-BE49-F238E27FC236}">
                <a16:creationId xmlns:a16="http://schemas.microsoft.com/office/drawing/2014/main" id="{09A6527B-94C8-3E54-62D6-A2BE0A6CAF29}"/>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39022922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7" name="Slide Number Placeholder 5">
            <a:extLst>
              <a:ext uri="{FF2B5EF4-FFF2-40B4-BE49-F238E27FC236}">
                <a16:creationId xmlns:a16="http://schemas.microsoft.com/office/drawing/2014/main" id="{5049B984-F964-47FF-8179-0A3007CE21CD}"/>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22</a:t>
            </a:fld>
            <a:endParaRPr lang="en-US" dirty="0"/>
          </a:p>
        </p:txBody>
      </p:sp>
      <p:sp>
        <p:nvSpPr>
          <p:cNvPr id="5" name="Footer Placeholder 7">
            <a:extLst>
              <a:ext uri="{FF2B5EF4-FFF2-40B4-BE49-F238E27FC236}">
                <a16:creationId xmlns:a16="http://schemas.microsoft.com/office/drawing/2014/main" id="{8E53AC67-A3B5-4137-FEB8-F6D6F34F373A}"/>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9239587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6" name="Slide Number Placeholder 5">
            <a:extLst>
              <a:ext uri="{FF2B5EF4-FFF2-40B4-BE49-F238E27FC236}">
                <a16:creationId xmlns:a16="http://schemas.microsoft.com/office/drawing/2014/main" id="{6627548A-4D3C-449B-81A5-FA4BE4628490}"/>
              </a:ext>
            </a:extLst>
          </p:cNvPr>
          <p:cNvSpPr txBox="1">
            <a:spLocks/>
          </p:cNvSpPr>
          <p:nvPr/>
        </p:nvSpPr>
        <p:spPr>
          <a:xfrm>
            <a:off x="6488999" y="884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EBA5BD7-F043-4D1B-AA17-CD412FC534DE}" type="slidenum">
              <a:rPr lang="en-US" smtClean="0"/>
              <a:pPr/>
              <a:t>23</a:t>
            </a:fld>
            <a:endParaRPr lang="en-US" dirty="0"/>
          </a:p>
        </p:txBody>
      </p:sp>
      <p:sp>
        <p:nvSpPr>
          <p:cNvPr id="5" name="Footer Placeholder 7">
            <a:extLst>
              <a:ext uri="{FF2B5EF4-FFF2-40B4-BE49-F238E27FC236}">
                <a16:creationId xmlns:a16="http://schemas.microsoft.com/office/drawing/2014/main" id="{1423265A-AE3C-C042-E87D-4C23D2F81A4E}"/>
              </a:ext>
            </a:extLst>
          </p:cNvPr>
          <p:cNvSpPr>
            <a:spLocks noGrp="1"/>
          </p:cNvSpPr>
          <p:nvPr>
            <p:ph type="ftr" sz="quarter" idx="4"/>
          </p:nvPr>
        </p:nvSpPr>
        <p:spPr>
          <a:xfrm>
            <a:off x="-1" y="8892000"/>
            <a:ext cx="6488999" cy="252000"/>
          </a:xfrm>
          <a:prstGeom prst="rect">
            <a:avLst/>
          </a:prstGeom>
        </p:spPr>
        <p:txBody>
          <a:bodyPr vert="horz" lIns="91440" tIns="45720" rIns="91440" bIns="45720" rtlCol="0" anchor="b"/>
          <a:lstStyle>
            <a:lvl1pPr algn="l">
              <a:defRPr sz="1100"/>
            </a:lvl1pPr>
          </a:lstStyle>
          <a:p>
            <a:r>
              <a:rPr lang="bg-BG" sz="1100" dirty="0"/>
              <a:t>Работна група </a:t>
            </a:r>
            <a:r>
              <a:rPr lang="bg-BG" dirty="0"/>
              <a:t>"Образование по програмиране и ИТ"</a:t>
            </a:r>
            <a:r>
              <a:rPr lang="bg-BG" sz="1100" dirty="0"/>
              <a:t>, с подкрепата на </a:t>
            </a:r>
            <a:r>
              <a:rPr lang="en-US" sz="1100" dirty="0">
                <a:hlinkClick r:id="rId3"/>
              </a:rPr>
              <a:t>SoftUni</a:t>
            </a:r>
            <a:endParaRPr lang="en-US" sz="1100" dirty="0"/>
          </a:p>
        </p:txBody>
      </p:sp>
    </p:spTree>
    <p:extLst>
      <p:ext uri="{BB962C8B-B14F-4D97-AF65-F5344CB8AC3E}">
        <p14:creationId xmlns:p14="http://schemas.microsoft.com/office/powerpoint/2010/main" val="21073089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16" name="Rectangle Bottom">
            <a:extLst>
              <a:ext uri="{FF2B5EF4-FFF2-40B4-BE49-F238E27FC236}">
                <a16:creationId xmlns:a16="http://schemas.microsoft.com/office/drawing/2014/main" id="{6854D183-0374-4B3E-B2CE-32F308A81591}"/>
              </a:ext>
            </a:extLst>
          </p:cNvPr>
          <p:cNvSpPr/>
          <p:nvPr userDrawn="1"/>
        </p:nvSpPr>
        <p:spPr>
          <a:xfrm>
            <a:off x="0" y="6702676"/>
            <a:ext cx="12195176" cy="1553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3" name="Picture Placeholder Title Image">
            <a:extLst>
              <a:ext uri="{FF2B5EF4-FFF2-40B4-BE49-F238E27FC236}">
                <a16:creationId xmlns:a16="http://schemas.microsoft.com/office/drawing/2014/main" id="{A04D819A-89E2-4714-8C56-1838BF467EF7}"/>
              </a:ext>
            </a:extLst>
          </p:cNvPr>
          <p:cNvSpPr>
            <a:spLocks noGrp="1"/>
          </p:cNvSpPr>
          <p:nvPr>
            <p:ph type="pic" sz="quarter" idx="10"/>
          </p:nvPr>
        </p:nvSpPr>
        <p:spPr>
          <a:xfrm>
            <a:off x="6390123" y="3400017"/>
            <a:ext cx="5248260" cy="2188983"/>
          </a:xfrm>
        </p:spPr>
        <p:txBody>
          <a:bodyPr/>
          <a:lstStyle>
            <a:lvl1pPr marL="0" indent="0" algn="ctr" latinLnBrk="0">
              <a:buNone/>
              <a:defRPr>
                <a:solidFill>
                  <a:schemeClr val="bg1"/>
                </a:solidFill>
              </a:defRPr>
            </a:lvl1pPr>
          </a:lstStyle>
          <a:p>
            <a:r>
              <a:rPr lang="en-US" noProof="0" dirty="0"/>
              <a:t>Click icon to add picture</a:t>
            </a:r>
          </a:p>
        </p:txBody>
      </p:sp>
      <p:sp>
        <p:nvSpPr>
          <p:cNvPr id="10" name="Company Web Site">
            <a:extLst>
              <a:ext uri="{FF2B5EF4-FFF2-40B4-BE49-F238E27FC236}">
                <a16:creationId xmlns:a16="http://schemas.microsoft.com/office/drawing/2014/main" id="{0B99B1EE-62FA-4AA4-920C-D444D6C0B778}"/>
              </a:ext>
            </a:extLst>
          </p:cNvPr>
          <p:cNvSpPr>
            <a:spLocks noGrp="1"/>
          </p:cNvSpPr>
          <p:nvPr>
            <p:ph type="body" sz="quarter" idx="22" hasCustomPrompt="1"/>
          </p:nvPr>
        </p:nvSpPr>
        <p:spPr>
          <a:xfrm>
            <a:off x="6390120" y="6086106"/>
            <a:ext cx="5248260" cy="341313"/>
          </a:xfrm>
        </p:spPr>
        <p:txBody>
          <a:bodyPr lIns="36000" rIns="36000" anchor="ctr" anchorCtr="0">
            <a:noAutofit/>
          </a:bodyPr>
          <a:lstStyle>
            <a:lvl1pPr marL="0" indent="0" algn="r">
              <a:buNone/>
              <a:defRPr sz="1800"/>
            </a:lvl1pPr>
          </a:lstStyle>
          <a:p>
            <a:pPr lvl="0"/>
            <a:r>
              <a:rPr lang="en-US" dirty="0"/>
              <a:t>https://softuni.foundation  </a:t>
            </a:r>
          </a:p>
        </p:txBody>
      </p:sp>
      <p:sp>
        <p:nvSpPr>
          <p:cNvPr id="6" name="Company Name">
            <a:extLst>
              <a:ext uri="{FF2B5EF4-FFF2-40B4-BE49-F238E27FC236}">
                <a16:creationId xmlns:a16="http://schemas.microsoft.com/office/drawing/2014/main" id="{2A76510A-0BAE-A827-E77C-BE88E38F52AA}"/>
              </a:ext>
            </a:extLst>
          </p:cNvPr>
          <p:cNvSpPr>
            <a:spLocks noGrp="1"/>
          </p:cNvSpPr>
          <p:nvPr>
            <p:ph type="body" sz="quarter" idx="21" hasCustomPrompt="1"/>
          </p:nvPr>
        </p:nvSpPr>
        <p:spPr>
          <a:xfrm>
            <a:off x="6390122" y="5698189"/>
            <a:ext cx="5248260" cy="374236"/>
          </a:xfrm>
        </p:spPr>
        <p:txBody>
          <a:bodyPr lIns="36000" rIns="36000" anchor="ctr" anchorCtr="0">
            <a:normAutofit/>
          </a:bodyPr>
          <a:lstStyle>
            <a:lvl1pPr marL="0" indent="0" algn="r">
              <a:buNone/>
              <a:defRPr sz="2000" b="1">
                <a:solidFill>
                  <a:schemeClr val="tx1">
                    <a:lumMod val="75000"/>
                  </a:schemeClr>
                </a:solidFill>
              </a:defRPr>
            </a:lvl1pPr>
          </a:lstStyle>
          <a:p>
            <a:pPr lvl="0"/>
            <a:r>
              <a:rPr lang="en-US" dirty="0"/>
              <a:t>SoftUni Foundation</a:t>
            </a:r>
          </a:p>
        </p:txBody>
      </p:sp>
      <p:sp>
        <p:nvSpPr>
          <p:cNvPr id="31" name="Author Position">
            <a:extLst>
              <a:ext uri="{FF2B5EF4-FFF2-40B4-BE49-F238E27FC236}">
                <a16:creationId xmlns:a16="http://schemas.microsoft.com/office/drawing/2014/main" id="{3E6B87B7-9D33-4EBB-BD4F-C0436BA3FD72}"/>
              </a:ext>
            </a:extLst>
          </p:cNvPr>
          <p:cNvSpPr>
            <a:spLocks noGrp="1"/>
          </p:cNvSpPr>
          <p:nvPr>
            <p:ph type="body" sz="quarter" idx="18" hasCustomPrompt="1"/>
          </p:nvPr>
        </p:nvSpPr>
        <p:spPr bwMode="auto">
          <a:xfrm>
            <a:off x="534045" y="6085863"/>
            <a:ext cx="4751953" cy="341556"/>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1800" b="0" kern="1200" dirty="0" smtClean="0">
                <a:solidFill>
                  <a:schemeClr val="tx1">
                    <a:lumMod val="75000"/>
                  </a:schemeClr>
                </a:solidFill>
                <a:effectLst/>
                <a:latin typeface="+mn-lt"/>
                <a:ea typeface="+mn-ea"/>
                <a:cs typeface="+mn-cs"/>
              </a:defRPr>
            </a:lvl1pPr>
          </a:lstStyle>
          <a:p>
            <a:pPr lvl="0"/>
            <a:r>
              <a:rPr lang="en-US" noProof="0" dirty="0"/>
              <a:t>URL</a:t>
            </a:r>
          </a:p>
        </p:txBody>
      </p:sp>
      <p:sp>
        <p:nvSpPr>
          <p:cNvPr id="30" name="Author Name">
            <a:extLst>
              <a:ext uri="{FF2B5EF4-FFF2-40B4-BE49-F238E27FC236}">
                <a16:creationId xmlns:a16="http://schemas.microsoft.com/office/drawing/2014/main" id="{2EA92DCA-4DB5-4D03-ACD3-A6A296592D0C}"/>
              </a:ext>
            </a:extLst>
          </p:cNvPr>
          <p:cNvSpPr>
            <a:spLocks noGrp="1"/>
          </p:cNvSpPr>
          <p:nvPr>
            <p:ph type="body" sz="quarter" idx="17" hasCustomPrompt="1"/>
          </p:nvPr>
        </p:nvSpPr>
        <p:spPr bwMode="auto">
          <a:xfrm>
            <a:off x="534046" y="5251106"/>
            <a:ext cx="4751954" cy="724904"/>
          </a:xfrm>
          <a:prstGeom prst="rect">
            <a:avLst/>
          </a:prstGeom>
          <a:noFill/>
          <a:effectLst/>
        </p:spPr>
        <p:txBody>
          <a:bodyPr wrap="square" lIns="36000" tIns="36000" rIns="36000" bIns="36000" rtlCol="0" anchor="ctr" anchorCtr="0">
            <a:noAutofit/>
          </a:bodyPr>
          <a:lstStyle>
            <a:lvl1pPr marL="0" indent="0" algn="l" rtl="0" fontAlgn="base" latinLnBrk="0">
              <a:spcBef>
                <a:spcPct val="0"/>
              </a:spcBef>
              <a:spcAft>
                <a:spcPct val="0"/>
              </a:spcAft>
              <a:buNone/>
              <a:defRPr lang="en-US" sz="2000" b="1" kern="1200" dirty="0" smtClean="0">
                <a:solidFill>
                  <a:schemeClr val="tx1">
                    <a:lumMod val="75000"/>
                  </a:schemeClr>
                </a:solidFill>
                <a:effectLst/>
                <a:latin typeface="+mn-lt"/>
                <a:ea typeface="+mn-ea"/>
                <a:cs typeface="+mn-cs"/>
              </a:defRPr>
            </a:lvl1pPr>
          </a:lstStyle>
          <a:p>
            <a:pPr lvl="0"/>
            <a:r>
              <a:rPr lang="en-US" noProof="0" dirty="0"/>
              <a:t>Authors</a:t>
            </a:r>
          </a:p>
        </p:txBody>
      </p:sp>
      <p:sp>
        <p:nvSpPr>
          <p:cNvPr id="43" name="Presentation Subtitle">
            <a:extLst>
              <a:ext uri="{FF2B5EF4-FFF2-40B4-BE49-F238E27FC236}">
                <a16:creationId xmlns:a16="http://schemas.microsoft.com/office/drawing/2014/main" id="{37BDB812-1395-4B02-ABCF-6A331EEE23E5}"/>
              </a:ext>
            </a:extLst>
          </p:cNvPr>
          <p:cNvSpPr>
            <a:spLocks noGrp="1"/>
          </p:cNvSpPr>
          <p:nvPr>
            <p:ph type="subTitle" idx="1" hasCustomPrompt="1"/>
          </p:nvPr>
        </p:nvSpPr>
        <p:spPr>
          <a:xfrm>
            <a:off x="554746" y="1402942"/>
            <a:ext cx="11083636" cy="1306057"/>
          </a:xfrm>
        </p:spPr>
        <p:txBody>
          <a:bodyPr anchor="t" anchorCtr="0">
            <a:normAutofit/>
          </a:bodyPr>
          <a:lstStyle>
            <a:lvl1pPr marL="0" indent="0" algn="ctr" latinLnBrk="0">
              <a:buNone/>
              <a:defRPr sz="3600">
                <a:solidFill>
                  <a:schemeClr val="tx1"/>
                </a:solidFill>
              </a:defRPr>
            </a:lvl1pPr>
          </a:lstStyle>
          <a:p>
            <a:r>
              <a:rPr lang="en-US" noProof="0" dirty="0"/>
              <a:t>Presentation Subtitle</a:t>
            </a:r>
          </a:p>
        </p:txBody>
      </p:sp>
      <p:sp>
        <p:nvSpPr>
          <p:cNvPr id="2" name="Presentation Title">
            <a:extLst>
              <a:ext uri="{FF2B5EF4-FFF2-40B4-BE49-F238E27FC236}">
                <a16:creationId xmlns:a16="http://schemas.microsoft.com/office/drawing/2014/main" id="{A4DF3AB8-E6E3-4FCE-8A4A-ECD147720A5D}"/>
              </a:ext>
            </a:extLst>
          </p:cNvPr>
          <p:cNvSpPr>
            <a:spLocks noGrp="1"/>
          </p:cNvSpPr>
          <p:nvPr>
            <p:ph type="title" hasCustomPrompt="1"/>
          </p:nvPr>
        </p:nvSpPr>
        <p:spPr>
          <a:xfrm>
            <a:off x="554746" y="321501"/>
            <a:ext cx="11083636" cy="971589"/>
          </a:xfrm>
        </p:spPr>
        <p:txBody>
          <a:bodyPr>
            <a:normAutofit/>
          </a:bodyPr>
          <a:lstStyle>
            <a:lvl1pPr algn="ctr" latinLnBrk="0">
              <a:defRPr sz="5400"/>
            </a:lvl1pPr>
          </a:lstStyle>
          <a:p>
            <a:r>
              <a:rPr lang="en-US" noProof="0" dirty="0"/>
              <a:t>Presentation Title</a:t>
            </a:r>
          </a:p>
        </p:txBody>
      </p:sp>
      <p:pic>
        <p:nvPicPr>
          <p:cNvPr id="4" name="Picture 3">
            <a:extLst>
              <a:ext uri="{FF2B5EF4-FFF2-40B4-BE49-F238E27FC236}">
                <a16:creationId xmlns:a16="http://schemas.microsoft.com/office/drawing/2014/main" id="{324D0DB3-F60A-469B-7831-209CB666CCE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6549" y="4325954"/>
            <a:ext cx="2538082" cy="633046"/>
          </a:xfrm>
          <a:prstGeom prst="rect">
            <a:avLst/>
          </a:prstGeom>
        </p:spPr>
      </p:pic>
      <p:pic>
        <p:nvPicPr>
          <p:cNvPr id="5" name="Picture 4" title="CC-BY-NC-SA License">
            <a:hlinkClick r:id="rId3" tooltip="This work is licensed under the &quot;Creative Commons Attribution-NonCommercial-ShareAlike 4.0 International&quot; license"/>
            <a:extLst>
              <a:ext uri="{FF2B5EF4-FFF2-40B4-BE49-F238E27FC236}">
                <a16:creationId xmlns:a16="http://schemas.microsoft.com/office/drawing/2014/main" id="{2D40731C-0303-A69D-63FD-E048A73CA59F}"/>
              </a:ext>
            </a:extLst>
          </p:cNvPr>
          <p:cNvPicPr>
            <a:picLocks noChangeAspect="1" noChangeArrowheads="1"/>
          </p:cNvPicPr>
          <p:nvPr userDrawn="1"/>
        </p:nvPicPr>
        <p:blipFill>
          <a:blip r:embed="rId4">
            <a:extLst>
              <a:ext uri="{28A0092B-C50C-407E-A947-70E740481C1C}">
                <a14:useLocalDpi xmlns:a14="http://schemas.microsoft.com/office/drawing/2010/main"/>
              </a:ext>
            </a:extLst>
          </a:blip>
          <a:srcRect/>
          <a:stretch>
            <a:fillRect/>
          </a:stretch>
        </p:blipFill>
        <p:spPr bwMode="auto">
          <a:xfrm>
            <a:off x="3402682" y="4321352"/>
            <a:ext cx="1809336" cy="633045"/>
          </a:xfrm>
          <a:prstGeom prst="roundRect">
            <a:avLst>
              <a:gd name="adj" fmla="val 3940"/>
            </a:avLst>
          </a:prstGeom>
          <a:solidFill>
            <a:srgbClr val="231F20">
              <a:alpha val="50000"/>
            </a:srgbClr>
          </a:solidFill>
          <a:ln>
            <a:noFill/>
          </a:ln>
        </p:spPr>
      </p:pic>
    </p:spTree>
    <p:extLst>
      <p:ext uri="{BB962C8B-B14F-4D97-AF65-F5344CB8AC3E}">
        <p14:creationId xmlns:p14="http://schemas.microsoft.com/office/powerpoint/2010/main" val="37065414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Slide">
    <p:spTree>
      <p:nvGrpSpPr>
        <p:cNvPr id="1" name=""/>
        <p:cNvGrpSpPr/>
        <p:nvPr/>
      </p:nvGrpSpPr>
      <p:grpSpPr>
        <a:xfrm>
          <a:off x="0" y="0"/>
          <a:ext cx="0" cy="0"/>
          <a:chOff x="0" y="0"/>
          <a:chExt cx="0" cy="0"/>
        </a:xfrm>
      </p:grpSpPr>
      <p:sp>
        <p:nvSpPr>
          <p:cNvPr id="2" name="Rectangle Bottom"/>
          <p:cNvSpPr/>
          <p:nvPr/>
        </p:nvSpPr>
        <p:spPr>
          <a:xfrm>
            <a:off x="2" y="6264000"/>
            <a:ext cx="12192000" cy="59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856" tIns="60928" rIns="121856" bIns="60928" numCol="1" spcCol="0" rtlCol="0" fromWordArt="0" anchor="ctr" anchorCtr="0" forceAA="0" compatLnSpc="1">
            <a:prstTxWarp prst="textNoShape">
              <a:avLst/>
            </a:prstTxWarp>
            <a:noAutofit/>
          </a:bodyP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Number">
            <a:extLst>
              <a:ext uri="{FF2B5EF4-FFF2-40B4-BE49-F238E27FC236}">
                <a16:creationId xmlns:a16="http://schemas.microsoft.com/office/drawing/2014/main" id="{6750ECE4-94E0-469B-B8E4-562792823B0F}"/>
              </a:ext>
            </a:extLst>
          </p:cNvPr>
          <p:cNvSpPr>
            <a:spLocks noGrp="1"/>
          </p:cNvSpPr>
          <p:nvPr>
            <p:ph type="sldNum" sz="quarter" idx="4"/>
          </p:nvPr>
        </p:nvSpPr>
        <p:spPr>
          <a:xfrm>
            <a:off x="11753030" y="6462000"/>
            <a:ext cx="367414" cy="297000"/>
          </a:xfrm>
          <a:prstGeom prst="rect">
            <a:avLst/>
          </a:prstGeom>
        </p:spPr>
        <p:txBody>
          <a:bodyPr vert="horz" lIns="91440" tIns="45720" rIns="91440" bIns="45720" rtlCol="0" anchor="b"/>
          <a:lstStyle>
            <a:lvl1pPr algn="r">
              <a:defRPr sz="1000">
                <a:solidFill>
                  <a:schemeClr val="bg2"/>
                </a:solidFill>
              </a:defRPr>
            </a:lvl1pPr>
          </a:lstStyle>
          <a:p>
            <a:fld id="{2BF067CD-8E6B-4360-9AA8-C5DF2A48A6D1}" type="slidenum">
              <a:rPr lang="en-US" smtClean="0"/>
              <a:pPr/>
              <a:t>‹#›</a:t>
            </a:fld>
            <a:endParaRPr lang="en-US" dirty="0"/>
          </a:p>
        </p:txBody>
      </p:sp>
      <p:sp>
        <p:nvSpPr>
          <p:cNvPr id="4" name="Oval Logo Holder"/>
          <p:cNvSpPr/>
          <p:nvPr/>
        </p:nvSpPr>
        <p:spPr>
          <a:xfrm>
            <a:off x="5161650" y="4824665"/>
            <a:ext cx="1868701" cy="1868701"/>
          </a:xfrm>
          <a:prstGeom prst="ellipse">
            <a:avLst/>
          </a:prstGeom>
          <a:solidFill>
            <a:schemeClr val="tx2"/>
          </a:solidFill>
          <a:ln w="635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Text Placeholder Right">
            <a:extLst>
              <a:ext uri="{FF2B5EF4-FFF2-40B4-BE49-F238E27FC236}">
                <a16:creationId xmlns:a16="http://schemas.microsoft.com/office/drawing/2014/main" id="{AF69A59F-C564-4A04-B1CC-31C261499991}"/>
              </a:ext>
            </a:extLst>
          </p:cNvPr>
          <p:cNvSpPr>
            <a:spLocks noGrp="1"/>
          </p:cNvSpPr>
          <p:nvPr>
            <p:ph type="body" sz="quarter" idx="11" hasCustomPrompt="1"/>
          </p:nvPr>
        </p:nvSpPr>
        <p:spPr>
          <a:xfrm>
            <a:off x="6456000" y="1195931"/>
            <a:ext cx="5545597"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9" name="Text Placeholder Left">
            <a:extLst>
              <a:ext uri="{FF2B5EF4-FFF2-40B4-BE49-F238E27FC236}">
                <a16:creationId xmlns:a16="http://schemas.microsoft.com/office/drawing/2014/main" id="{C8A626D2-456B-41EF-9818-EA8DD7E314DA}"/>
              </a:ext>
            </a:extLst>
          </p:cNvPr>
          <p:cNvSpPr>
            <a:spLocks noGrp="1"/>
          </p:cNvSpPr>
          <p:nvPr>
            <p:ph type="body" sz="quarter" idx="10" hasCustomPrompt="1"/>
          </p:nvPr>
        </p:nvSpPr>
        <p:spPr>
          <a:xfrm>
            <a:off x="190402" y="1195931"/>
            <a:ext cx="5545598" cy="4957073"/>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E03301DA-D0AF-46FD-8740-2F761250203A}"/>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5" name="Slide Title">
            <a:extLst>
              <a:ext uri="{FF2B5EF4-FFF2-40B4-BE49-F238E27FC236}">
                <a16:creationId xmlns:a16="http://schemas.microsoft.com/office/drawing/2014/main" id="{EA9A94D1-F9F6-4D7B-85E3-896A987B6A4D}"/>
              </a:ext>
            </a:extLst>
          </p:cNvPr>
          <p:cNvSpPr>
            <a:spLocks noGrp="1"/>
          </p:cNvSpPr>
          <p:nvPr>
            <p:ph type="title" hasCustomPrompt="1"/>
          </p:nvPr>
        </p:nvSpPr>
        <p:spPr>
          <a:xfrm>
            <a:off x="190405" y="100750"/>
            <a:ext cx="10270595" cy="882654"/>
          </a:xfrm>
        </p:spPr>
        <p:txBody>
          <a:bodyPr/>
          <a:lstStyle>
            <a:lvl1pPr latinLnBrk="0">
              <a:defRPr>
                <a:solidFill>
                  <a:schemeClr val="bg2"/>
                </a:solidFill>
              </a:defRPr>
            </a:lvl1pPr>
          </a:lstStyle>
          <a:p>
            <a:r>
              <a:rPr lang="en-US" noProof="0" dirty="0"/>
              <a:t>Slide Title</a:t>
            </a:r>
          </a:p>
        </p:txBody>
      </p:sp>
      <p:pic>
        <p:nvPicPr>
          <p:cNvPr id="8" name="Picture 7">
            <a:extLst>
              <a:ext uri="{FF2B5EF4-FFF2-40B4-BE49-F238E27FC236}">
                <a16:creationId xmlns:a16="http://schemas.microsoft.com/office/drawing/2014/main" id="{2C9792D8-D354-4699-B7D6-B8CB7F77594F}"/>
              </a:ext>
            </a:extLst>
          </p:cNvPr>
          <p:cNvPicPr>
            <a:picLocks noChangeAspect="1"/>
          </p:cNvPicPr>
          <p:nvPr userDrawn="1"/>
        </p:nvPicPr>
        <p:blipFill>
          <a:blip r:embed="rId2"/>
          <a:stretch>
            <a:fillRect/>
          </a:stretch>
        </p:blipFill>
        <p:spPr>
          <a:xfrm>
            <a:off x="5398753" y="5340443"/>
            <a:ext cx="1334859" cy="982867"/>
          </a:xfrm>
          <a:prstGeom prst="rect">
            <a:avLst/>
          </a:prstGeom>
        </p:spPr>
      </p:pic>
      <p:pic>
        <p:nvPicPr>
          <p:cNvPr id="3" name="Picture 2">
            <a:extLst>
              <a:ext uri="{FF2B5EF4-FFF2-40B4-BE49-F238E27FC236}">
                <a16:creationId xmlns:a16="http://schemas.microsoft.com/office/drawing/2014/main" id="{B6351E19-25DA-EAD2-9FBE-358B6135D728}"/>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04403346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age and Content">
    <p:spTree>
      <p:nvGrpSpPr>
        <p:cNvPr id="1" name=""/>
        <p:cNvGrpSpPr/>
        <p:nvPr/>
      </p:nvGrpSpPr>
      <p:grpSpPr>
        <a:xfrm>
          <a:off x="0" y="0"/>
          <a:ext cx="0" cy="0"/>
          <a:chOff x="0" y="0"/>
          <a:chExt cx="0" cy="0"/>
        </a:xfrm>
      </p:grpSpPr>
      <p:sp>
        <p:nvSpPr>
          <p:cNvPr id="15" name="Slide Number">
            <a:extLst>
              <a:ext uri="{FF2B5EF4-FFF2-40B4-BE49-F238E27FC236}">
                <a16:creationId xmlns:a16="http://schemas.microsoft.com/office/drawing/2014/main" id="{F888EE71-82B3-40F1-A63F-7417422FB4A4}"/>
              </a:ext>
            </a:extLst>
          </p:cNvPr>
          <p:cNvSpPr>
            <a:spLocks noGrp="1"/>
          </p:cNvSpPr>
          <p:nvPr>
            <p:ph type="sldNum" sz="quarter" idx="4"/>
          </p:nvPr>
        </p:nvSpPr>
        <p:spPr>
          <a:xfrm>
            <a:off x="11753030" y="6444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14" name="Text Placeholder Body">
            <a:extLst>
              <a:ext uri="{FF2B5EF4-FFF2-40B4-BE49-F238E27FC236}">
                <a16:creationId xmlns:a16="http://schemas.microsoft.com/office/drawing/2014/main" id="{A2ABE920-240F-4CF6-AD45-23ED489FAD6E}"/>
              </a:ext>
            </a:extLst>
          </p:cNvPr>
          <p:cNvSpPr>
            <a:spLocks noGrp="1"/>
          </p:cNvSpPr>
          <p:nvPr>
            <p:ph type="body" sz="quarter" idx="13" hasCustomPrompt="1"/>
          </p:nvPr>
        </p:nvSpPr>
        <p:spPr>
          <a:xfrm>
            <a:off x="4569002" y="1353866"/>
            <a:ext cx="7426234" cy="5219931"/>
          </a:xfrm>
        </p:spPr>
        <p:txBody>
          <a:bodyPr/>
          <a:lstStyle>
            <a:lvl1pPr latinLnBrk="0">
              <a:defRPr/>
            </a:lvl1pPr>
            <a:lvl2pPr latinLnBrk="0">
              <a:defRPr/>
            </a:lvl2pPr>
            <a:lvl3pPr latinLnBrk="0">
              <a:defRPr/>
            </a:lvl3pPr>
            <a:lvl4pPr latinLnBrk="0">
              <a:defRPr/>
            </a:lvl4pPr>
            <a:lvl5pPr latinLnBrk="0">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Picture Placeholder Left"/>
          <p:cNvSpPr>
            <a:spLocks noGrp="1"/>
          </p:cNvSpPr>
          <p:nvPr>
            <p:ph type="pic" idx="1" hasCustomPrompt="1"/>
          </p:nvPr>
        </p:nvSpPr>
        <p:spPr>
          <a:xfrm>
            <a:off x="190405" y="1355077"/>
            <a:ext cx="3889373" cy="5366405"/>
          </a:xfrm>
          <a:prstGeom prst="rect">
            <a:avLst/>
          </a:prstGeom>
          <a:solidFill>
            <a:schemeClr val="bg2">
              <a:lumMod val="90000"/>
            </a:schemeClr>
          </a:solidFill>
        </p:spPr>
        <p:txBody>
          <a:bodyPr anchor="ctr"/>
          <a:lstStyle>
            <a:lvl1pPr marL="0" indent="0" algn="ctr" latinLnBrk="0">
              <a:buNone/>
              <a:defRPr sz="2131" baseline="0">
                <a:solidFill>
                  <a:schemeClr val="tx1"/>
                </a:solidFill>
                <a:latin typeface="+mn-lt"/>
                <a:cs typeface="Arial" pitchFamily="34" charset="0"/>
              </a:defRPr>
            </a:lvl1pPr>
            <a:lvl2pPr marL="609219" indent="0">
              <a:buNone/>
              <a:defRPr sz="3731"/>
            </a:lvl2pPr>
            <a:lvl3pPr marL="1218438" indent="0">
              <a:buNone/>
              <a:defRPr sz="3198"/>
            </a:lvl3pPr>
            <a:lvl4pPr marL="1827657" indent="0">
              <a:buNone/>
              <a:defRPr sz="2665"/>
            </a:lvl4pPr>
            <a:lvl5pPr marL="2436876" indent="0">
              <a:buNone/>
              <a:defRPr sz="2665"/>
            </a:lvl5pPr>
            <a:lvl6pPr marL="3046096" indent="0">
              <a:buNone/>
              <a:defRPr sz="2665"/>
            </a:lvl6pPr>
            <a:lvl7pPr marL="3655315" indent="0">
              <a:buNone/>
              <a:defRPr sz="2665"/>
            </a:lvl7pPr>
            <a:lvl8pPr marL="4264533" indent="0">
              <a:buNone/>
              <a:defRPr sz="2665"/>
            </a:lvl8pPr>
            <a:lvl9pPr marL="4873752" indent="0">
              <a:buNone/>
              <a:defRPr sz="2665"/>
            </a:lvl9pPr>
          </a:lstStyle>
          <a:p>
            <a:r>
              <a:rPr lang="en-US" altLang="ko-KR" noProof="0"/>
              <a:t>Your Picture Here</a:t>
            </a:r>
          </a:p>
        </p:txBody>
      </p:sp>
      <p:sp>
        <p:nvSpPr>
          <p:cNvPr id="3" name="Rectangle Left Second"/>
          <p:cNvSpPr/>
          <p:nvPr/>
        </p:nvSpPr>
        <p:spPr>
          <a:xfrm>
            <a:off x="4127777" y="1748999"/>
            <a:ext cx="240001" cy="3360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2" name="Rectangle Left First"/>
          <p:cNvSpPr/>
          <p:nvPr/>
        </p:nvSpPr>
        <p:spPr>
          <a:xfrm>
            <a:off x="4079775" y="1355073"/>
            <a:ext cx="48001" cy="550292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0" name="Rectangle Down">
            <a:extLst>
              <a:ext uri="{FF2B5EF4-FFF2-40B4-BE49-F238E27FC236}">
                <a16:creationId xmlns:a16="http://schemas.microsoft.com/office/drawing/2014/main" id="{E9B994EC-35A8-4A11-98CB-25DC28852F94}"/>
              </a:ext>
            </a:extLst>
          </p:cNvPr>
          <p:cNvSpPr/>
          <p:nvPr/>
        </p:nvSpPr>
        <p:spPr>
          <a:xfrm>
            <a:off x="2" y="6721482"/>
            <a:ext cx="12192000" cy="13651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Rectangle Top">
            <a:extLst>
              <a:ext uri="{FF2B5EF4-FFF2-40B4-BE49-F238E27FC236}">
                <a16:creationId xmlns:a16="http://schemas.microsoft.com/office/drawing/2014/main" id="{274B8F05-DFCE-47BD-BAFD-DF93E1A63BDD}"/>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F218E34-55D7-4290-BFE4-80F31F941551}"/>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2F3DB3E-BDAA-8201-9A01-2F52640A84C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377401940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Questions Slide">
    <p:bg>
      <p:bgPr>
        <a:solidFill>
          <a:schemeClr val="bg2"/>
        </a:solidFill>
        <a:effectLst/>
      </p:bgPr>
    </p:bg>
    <p:spTree>
      <p:nvGrpSpPr>
        <p:cNvPr id="1" name=""/>
        <p:cNvGrpSpPr/>
        <p:nvPr/>
      </p:nvGrpSpPr>
      <p:grpSpPr>
        <a:xfrm>
          <a:off x="0" y="0"/>
          <a:ext cx="0" cy="0"/>
          <a:chOff x="0" y="0"/>
          <a:chExt cx="0" cy="0"/>
        </a:xfrm>
      </p:grpSpPr>
      <p:sp>
        <p:nvSpPr>
          <p:cNvPr id="35" name="Rectangle Bottom">
            <a:extLst>
              <a:ext uri="{FF2B5EF4-FFF2-40B4-BE49-F238E27FC236}">
                <a16:creationId xmlns:a16="http://schemas.microsoft.com/office/drawing/2014/main" id="{550A59F9-9A9D-4956-95B4-F78CC0DB1D59}"/>
              </a:ext>
            </a:extLst>
          </p:cNvPr>
          <p:cNvSpPr/>
          <p:nvPr userDrawn="1"/>
        </p:nvSpPr>
        <p:spPr>
          <a:xfrm>
            <a:off x="0" y="6371332"/>
            <a:ext cx="12195176" cy="48723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3" name="Title 2">
            <a:extLst>
              <a:ext uri="{FF2B5EF4-FFF2-40B4-BE49-F238E27FC236}">
                <a16:creationId xmlns:a16="http://schemas.microsoft.com/office/drawing/2014/main" id="{3107753B-8639-4399-B782-EE5377184D2E}"/>
              </a:ext>
            </a:extLst>
          </p:cNvPr>
          <p:cNvSpPr>
            <a:spLocks noGrp="1"/>
          </p:cNvSpPr>
          <p:nvPr>
            <p:ph type="title" hasCustomPrompt="1"/>
          </p:nvPr>
        </p:nvSpPr>
        <p:spPr>
          <a:xfrm>
            <a:off x="726988" y="1461842"/>
            <a:ext cx="10731663" cy="3047158"/>
          </a:xfrm>
        </p:spPr>
        <p:txBody>
          <a:bodyPr>
            <a:normAutofit/>
          </a:bodyPr>
          <a:lstStyle>
            <a:lvl1pPr algn="ctr">
              <a:defRPr sz="13800"/>
            </a:lvl1pPr>
          </a:lstStyle>
          <a:p>
            <a:r>
              <a:rPr lang="bg-BG" dirty="0"/>
              <a:t>Въпроси?</a:t>
            </a:r>
            <a:endParaRPr lang="en-US" dirty="0"/>
          </a:p>
        </p:txBody>
      </p:sp>
    </p:spTree>
    <p:extLst>
      <p:ext uri="{BB962C8B-B14F-4D97-AF65-F5344CB8AC3E}">
        <p14:creationId xmlns:p14="http://schemas.microsoft.com/office/powerpoint/2010/main" val="419206122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Title Slide">
    <p:spTree>
      <p:nvGrpSpPr>
        <p:cNvPr id="1" name=""/>
        <p:cNvGrpSpPr/>
        <p:nvPr/>
      </p:nvGrpSpPr>
      <p:grpSpPr>
        <a:xfrm>
          <a:off x="0" y="0"/>
          <a:ext cx="0" cy="0"/>
          <a:chOff x="0" y="0"/>
          <a:chExt cx="0" cy="0"/>
        </a:xfrm>
      </p:grpSpPr>
      <p:sp>
        <p:nvSpPr>
          <p:cNvPr id="4" name="Oval Center Icon"/>
          <p:cNvSpPr>
            <a:spLocks noChangeAspect="1"/>
          </p:cNvSpPr>
          <p:nvPr/>
        </p:nvSpPr>
        <p:spPr>
          <a:xfrm>
            <a:off x="4319736" y="86775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615109" y="5585916"/>
            <a:ext cx="10961783"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615109" y="4704825"/>
            <a:ext cx="10961783" cy="768084"/>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352921640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Slide Number">
            <a:extLst>
              <a:ext uri="{FF2B5EF4-FFF2-40B4-BE49-F238E27FC236}">
                <a16:creationId xmlns:a16="http://schemas.microsoft.com/office/drawing/2014/main" id="{C1780DB1-0AF0-4108-AFE1-9DA99F0DBCB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Slide Body Text">
            <a:extLst>
              <a:ext uri="{FF2B5EF4-FFF2-40B4-BE49-F238E27FC236}">
                <a16:creationId xmlns:a16="http://schemas.microsoft.com/office/drawing/2014/main" id="{5A9D2960-6D42-439F-82E8-812822013A10}"/>
              </a:ext>
            </a:extLst>
          </p:cNvPr>
          <p:cNvSpPr>
            <a:spLocks noGrp="1"/>
          </p:cNvSpPr>
          <p:nvPr>
            <p:ph type="body" sz="quarter" idx="10" hasCustomPrompt="1"/>
          </p:nvPr>
        </p:nvSpPr>
        <p:spPr>
          <a:xfrm>
            <a:off x="190402" y="1196125"/>
            <a:ext cx="11818096" cy="5528766"/>
          </a:xfrm>
        </p:spPr>
        <p:txBody>
          <a:bodyPr/>
          <a:lstStyle>
            <a:lvl1pPr latinLnBrk="0">
              <a:defRPr/>
            </a:lvl1pPr>
            <a:lvl2pPr latinLnBrk="0">
              <a:defRPr/>
            </a:lvl2pPr>
            <a:lvl3pPr latinLnBrk="0">
              <a:defRPr/>
            </a:lvl3pPr>
            <a:lvl4pPr latinLnBrk="0">
              <a:defRPr/>
            </a:lvl4pPr>
            <a:lvl5pPr latinLnBrk="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Rectangle Top">
            <a:extLst>
              <a:ext uri="{FF2B5EF4-FFF2-40B4-BE49-F238E27FC236}">
                <a16:creationId xmlns:a16="http://schemas.microsoft.com/office/drawing/2014/main" id="{391AFA4E-7870-4561-A1B8-AC956B0C8931}"/>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6" name="Slide Title">
            <a:extLst>
              <a:ext uri="{FF2B5EF4-FFF2-40B4-BE49-F238E27FC236}">
                <a16:creationId xmlns:a16="http://schemas.microsoft.com/office/drawing/2014/main" id="{19B5B676-7892-440F-8191-7109B2C59885}"/>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Slide Title</a:t>
            </a:r>
          </a:p>
        </p:txBody>
      </p:sp>
      <p:pic>
        <p:nvPicPr>
          <p:cNvPr id="4" name="Picture 3">
            <a:extLst>
              <a:ext uri="{FF2B5EF4-FFF2-40B4-BE49-F238E27FC236}">
                <a16:creationId xmlns:a16="http://schemas.microsoft.com/office/drawing/2014/main" id="{4B9A1D0F-F579-6A3C-C698-4E2E7F1AB26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1029707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portant Concept">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0020EB61-2079-41A3-B356-B1D8D48D786E}"/>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6" name="Rectangle Left"/>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35205" y="1792355"/>
            <a:ext cx="1830304" cy="406222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CB4CB13C-66A1-466B-A6C1-B0BABF5CFEC1}"/>
              </a:ext>
            </a:extLst>
          </p:cNvPr>
          <p:cNvSpPr>
            <a:spLocks noGrp="1"/>
          </p:cNvSpPr>
          <p:nvPr>
            <p:ph type="body" sz="quarter" idx="10"/>
          </p:nvPr>
        </p:nvSpPr>
        <p:spPr>
          <a:xfrm>
            <a:off x="1866000" y="1121143"/>
            <a:ext cx="10129234"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8" name="Slide Title">
            <a:extLst>
              <a:ext uri="{FF2B5EF4-FFF2-40B4-BE49-F238E27FC236}">
                <a16:creationId xmlns:a16="http://schemas.microsoft.com/office/drawing/2014/main" id="{E2DA9691-CDF5-499C-94BB-AAA61DAC1BFB}"/>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78CA5371-2597-CF8F-1859-226395807433}"/>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254253073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Important Example">
    <p:spTree>
      <p:nvGrpSpPr>
        <p:cNvPr id="1" name=""/>
        <p:cNvGrpSpPr/>
        <p:nvPr/>
      </p:nvGrpSpPr>
      <p:grpSpPr>
        <a:xfrm>
          <a:off x="0" y="0"/>
          <a:ext cx="0" cy="0"/>
          <a:chOff x="0" y="0"/>
          <a:chExt cx="0" cy="0"/>
        </a:xfrm>
      </p:grpSpPr>
      <p:sp>
        <p:nvSpPr>
          <p:cNvPr id="9" name="Slide Number">
            <a:extLst>
              <a:ext uri="{FF2B5EF4-FFF2-40B4-BE49-F238E27FC236}">
                <a16:creationId xmlns:a16="http://schemas.microsoft.com/office/drawing/2014/main" id="{1865BF6B-7F07-4E9C-879F-80E36EEB3405}"/>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12" name="Rectangle Left">
            <a:extLst>
              <a:ext uri="{FF2B5EF4-FFF2-40B4-BE49-F238E27FC236}">
                <a16:creationId xmlns:a16="http://schemas.microsoft.com/office/drawing/2014/main" id="{345FB1C8-7F66-4D5C-ACCE-AE919936BCFD}"/>
              </a:ext>
            </a:extLst>
          </p:cNvPr>
          <p:cNvSpPr/>
          <p:nvPr/>
        </p:nvSpPr>
        <p:spPr>
          <a:xfrm>
            <a:off x="0" y="0"/>
            <a:ext cx="115383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3074" name="Picture Bulb" descr="Bulb"/>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520027" y="3314704"/>
            <a:ext cx="1260665" cy="2797950"/>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Body Text">
            <a:extLst>
              <a:ext uri="{FF2B5EF4-FFF2-40B4-BE49-F238E27FC236}">
                <a16:creationId xmlns:a16="http://schemas.microsoft.com/office/drawing/2014/main" id="{6157C8DE-E0AF-422B-BBB1-F0AF1264B5E9}"/>
              </a:ext>
            </a:extLst>
          </p:cNvPr>
          <p:cNvSpPr>
            <a:spLocks noGrp="1"/>
          </p:cNvSpPr>
          <p:nvPr>
            <p:ph type="body" sz="quarter" idx="10"/>
          </p:nvPr>
        </p:nvSpPr>
        <p:spPr>
          <a:xfrm>
            <a:off x="1673561" y="1121143"/>
            <a:ext cx="10321675"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3" name="Slide Title">
            <a:extLst>
              <a:ext uri="{FF2B5EF4-FFF2-40B4-BE49-F238E27FC236}">
                <a16:creationId xmlns:a16="http://schemas.microsoft.com/office/drawing/2014/main" id="{0D5CC956-5C4A-44BE-8F8B-327FAFA51E97}"/>
              </a:ext>
            </a:extLst>
          </p:cNvPr>
          <p:cNvSpPr>
            <a:spLocks noGrp="1"/>
          </p:cNvSpPr>
          <p:nvPr>
            <p:ph type="title" hasCustomPrompt="1"/>
          </p:nvPr>
        </p:nvSpPr>
        <p:spPr>
          <a:xfrm>
            <a:off x="1296956" y="100750"/>
            <a:ext cx="916404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A37AF1B9-D67A-246A-86B6-E28F19C5239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167965175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F0B8C963-1813-4B69-AD27-6D02EBBBB569}"/>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dirty="0"/>
          </a:p>
        </p:txBody>
      </p:sp>
      <p:sp>
        <p:nvSpPr>
          <p:cNvPr id="3" name="Rectangle Left">
            <a:extLst>
              <a:ext uri="{FF2B5EF4-FFF2-40B4-BE49-F238E27FC236}">
                <a16:creationId xmlns:a16="http://schemas.microsoft.com/office/drawing/2014/main" id="{345FB1C8-7F66-4D5C-ACCE-AE919936BCFD}"/>
              </a:ext>
            </a:extLst>
          </p:cNvPr>
          <p:cNvSpPr/>
          <p:nvPr userDrawn="1"/>
        </p:nvSpPr>
        <p:spPr>
          <a:xfrm>
            <a:off x="0" y="0"/>
            <a:ext cx="429471"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1"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pic>
        <p:nvPicPr>
          <p:cNvPr id="4" name="Picture Bulb" descr="Bulb"/>
          <p:cNvPicPr>
            <a:picLocks noChangeAspect="1" noChangeArrowheads="1"/>
          </p:cNvPicPr>
          <p:nvPr userDrawn="1"/>
        </p:nvPicPr>
        <p:blipFill>
          <a:blip r:embed="rId2">
            <a:extLst>
              <a:ext uri="{28A0092B-C50C-407E-A947-70E740481C1C}">
                <a14:useLocalDpi xmlns:a14="http://schemas.microsoft.com/office/drawing/2010/main" val="0"/>
              </a:ext>
            </a:extLst>
          </a:blip>
          <a:srcRect/>
          <a:stretch/>
        </p:blipFill>
        <p:spPr bwMode="auto">
          <a:xfrm>
            <a:off x="156000" y="5098868"/>
            <a:ext cx="779209" cy="1729395"/>
          </a:xfrm>
          <a:prstGeom prst="rect">
            <a:avLst/>
          </a:prstGeom>
          <a:noFill/>
          <a:extLst>
            <a:ext uri="{909E8E84-426E-40DD-AFC4-6F175D3DCCD1}">
              <a14:hiddenFill xmlns:a14="http://schemas.microsoft.com/office/drawing/2010/main">
                <a:solidFill>
                  <a:srgbClr val="FFFFFF"/>
                </a:solidFill>
              </a14:hiddenFill>
            </a:ext>
          </a:extLst>
        </p:spPr>
      </p:pic>
      <p:sp>
        <p:nvSpPr>
          <p:cNvPr id="7" name="Slide Body Text">
            <a:extLst>
              <a:ext uri="{FF2B5EF4-FFF2-40B4-BE49-F238E27FC236}">
                <a16:creationId xmlns:a16="http://schemas.microsoft.com/office/drawing/2014/main" id="{7296EDA7-D37D-4B31-A888-371F0804124F}"/>
              </a:ext>
            </a:extLst>
          </p:cNvPr>
          <p:cNvSpPr>
            <a:spLocks noGrp="1"/>
          </p:cNvSpPr>
          <p:nvPr>
            <p:ph type="body" sz="quarter" idx="10"/>
          </p:nvPr>
        </p:nvSpPr>
        <p:spPr>
          <a:xfrm>
            <a:off x="585176" y="1121143"/>
            <a:ext cx="11410061" cy="5546589"/>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Slide Title">
            <a:extLst>
              <a:ext uri="{FF2B5EF4-FFF2-40B4-BE49-F238E27FC236}">
                <a16:creationId xmlns:a16="http://schemas.microsoft.com/office/drawing/2014/main" id="{55A88B09-3557-48A3-BF27-42699C269215}"/>
              </a:ext>
            </a:extLst>
          </p:cNvPr>
          <p:cNvSpPr>
            <a:spLocks noGrp="1"/>
          </p:cNvSpPr>
          <p:nvPr>
            <p:ph type="title" hasCustomPrompt="1"/>
          </p:nvPr>
        </p:nvSpPr>
        <p:spPr>
          <a:xfrm>
            <a:off x="585177" y="100750"/>
            <a:ext cx="9875824" cy="882654"/>
          </a:xfrm>
        </p:spPr>
        <p:txBody>
          <a:bodyPr/>
          <a:lstStyle>
            <a:lvl1pPr latinLnBrk="0">
              <a:defRPr/>
            </a:lvl1pPr>
          </a:lstStyle>
          <a:p>
            <a:r>
              <a:rPr lang="en-US" noProof="0" dirty="0"/>
              <a:t>Slide Title</a:t>
            </a:r>
          </a:p>
        </p:txBody>
      </p:sp>
      <p:pic>
        <p:nvPicPr>
          <p:cNvPr id="2" name="Picture 1">
            <a:extLst>
              <a:ext uri="{FF2B5EF4-FFF2-40B4-BE49-F238E27FC236}">
                <a16:creationId xmlns:a16="http://schemas.microsoft.com/office/drawing/2014/main" id="{9C2C375B-43BF-D1DD-F160-1500A111885C}"/>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551877" y="362077"/>
            <a:ext cx="1443357" cy="360000"/>
          </a:xfrm>
          <a:prstGeom prst="rect">
            <a:avLst/>
          </a:prstGeom>
        </p:spPr>
      </p:pic>
    </p:spTree>
    <p:extLst>
      <p:ext uri="{BB962C8B-B14F-4D97-AF65-F5344CB8AC3E}">
        <p14:creationId xmlns:p14="http://schemas.microsoft.com/office/powerpoint/2010/main" val="328456255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urce Code Example">
    <p:spTree>
      <p:nvGrpSpPr>
        <p:cNvPr id="1" name=""/>
        <p:cNvGrpSpPr/>
        <p:nvPr/>
      </p:nvGrpSpPr>
      <p:grpSpPr>
        <a:xfrm>
          <a:off x="0" y="0"/>
          <a:ext cx="0" cy="0"/>
          <a:chOff x="0" y="0"/>
          <a:chExt cx="0" cy="0"/>
        </a:xfrm>
      </p:grpSpPr>
      <p:sp>
        <p:nvSpPr>
          <p:cNvPr id="8" name="Slide Number">
            <a:extLst>
              <a:ext uri="{FF2B5EF4-FFF2-40B4-BE49-F238E27FC236}">
                <a16:creationId xmlns:a16="http://schemas.microsoft.com/office/drawing/2014/main" id="{509D954E-A844-4072-A556-DE584BEB9321}"/>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9" name="Rectangle Top">
            <a:extLst>
              <a:ext uri="{FF2B5EF4-FFF2-40B4-BE49-F238E27FC236}">
                <a16:creationId xmlns:a16="http://schemas.microsoft.com/office/drawing/2014/main" id="{A15CE03A-0933-4E5D-9EA1-718D4F802FFC}"/>
              </a:ext>
            </a:extLst>
          </p:cNvPr>
          <p:cNvSpPr/>
          <p:nvPr userDrawn="1"/>
        </p:nvSpPr>
        <p:spPr>
          <a:xfrm>
            <a:off x="0" y="1311"/>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dirty="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2" name="Slide Body Text">
            <a:extLst>
              <a:ext uri="{FF2B5EF4-FFF2-40B4-BE49-F238E27FC236}">
                <a16:creationId xmlns:a16="http://schemas.microsoft.com/office/drawing/2014/main" id="{B608ED73-CE88-49E4-8BFC-DBD6E9AE6B10}"/>
              </a:ext>
            </a:extLst>
          </p:cNvPr>
          <p:cNvSpPr>
            <a:spLocks noGrp="1"/>
          </p:cNvSpPr>
          <p:nvPr>
            <p:ph type="body" sz="quarter" idx="10" hasCustomPrompt="1"/>
          </p:nvPr>
        </p:nvSpPr>
        <p:spPr>
          <a:xfrm>
            <a:off x="190406" y="1206668"/>
            <a:ext cx="11804831" cy="5550582"/>
          </a:xfrm>
        </p:spPr>
        <p:txBody>
          <a:bodyPr/>
          <a:lstStyle>
            <a:lvl1pPr latinLnBrk="0">
              <a:defRPr>
                <a:solidFill>
                  <a:schemeClr val="tx1"/>
                </a:solidFill>
              </a:defRPr>
            </a:lvl1pPr>
            <a:lvl2pPr latinLnBrk="0">
              <a:defRPr>
                <a:solidFill>
                  <a:schemeClr val="tx1"/>
                </a:solidFill>
              </a:defRPr>
            </a:lvl2pPr>
            <a:lvl3pPr latinLnBrk="0">
              <a:defRPr>
                <a:solidFill>
                  <a:schemeClr val="tx1"/>
                </a:solidFill>
              </a:defRPr>
            </a:lvl3pPr>
            <a:lvl4pPr latinLnBrk="0">
              <a:defRPr>
                <a:solidFill>
                  <a:schemeClr val="tx1"/>
                </a:solidFill>
              </a:defRPr>
            </a:lvl4pPr>
            <a:lvl5pPr latinLnBrk="0">
              <a:defRPr>
                <a:solidFill>
                  <a:schemeClr val="tx1"/>
                </a:solidFill>
              </a:defRPr>
            </a:lvl5pPr>
          </a:lstStyle>
          <a:p>
            <a:pPr lvl="0"/>
            <a:r>
              <a:rPr lang="en-US" noProof="0" dirty="0"/>
              <a:t>This is a code example</a:t>
            </a:r>
          </a:p>
        </p:txBody>
      </p:sp>
      <p:sp>
        <p:nvSpPr>
          <p:cNvPr id="4" name="Code Box">
            <a:extLst>
              <a:ext uri="{FF2B5EF4-FFF2-40B4-BE49-F238E27FC236}">
                <a16:creationId xmlns:a16="http://schemas.microsoft.com/office/drawing/2014/main" id="{F4E021E9-D6DB-4272-8C9F-CEF4940FDC10}"/>
              </a:ext>
            </a:extLst>
          </p:cNvPr>
          <p:cNvSpPr>
            <a:spLocks noGrp="1"/>
          </p:cNvSpPr>
          <p:nvPr>
            <p:ph type="body" sz="quarter" idx="11" hasCustomPrompt="1"/>
          </p:nvPr>
        </p:nvSpPr>
        <p:spPr>
          <a:xfrm>
            <a:off x="674683" y="2034000"/>
            <a:ext cx="10836275" cy="2237893"/>
          </a:xfrm>
          <a:solidFill>
            <a:schemeClr val="accent6">
              <a:lumMod val="75000"/>
              <a:alpha val="15000"/>
            </a:schemeClr>
          </a:solidFill>
          <a:ln w="12700">
            <a:solidFill>
              <a:schemeClr val="tx1">
                <a:lumMod val="50000"/>
              </a:schemeClr>
            </a:solidFill>
          </a:ln>
        </p:spPr>
        <p:txBody>
          <a:bodyPr vert="horz" wrap="square" lIns="144000" tIns="108000" rIns="144000" bIns="108000" rtlCol="0">
            <a:spAutoFit/>
          </a:bodyPr>
          <a:lstStyle>
            <a:lvl1pPr>
              <a:buNone/>
              <a:defRPr lang="en-US" sz="2800" b="1" smtClean="0">
                <a:latin typeface="Consolas" pitchFamily="49" charset="0"/>
              </a:defRPr>
            </a:lvl1pPr>
            <a:lvl2pPr>
              <a:defRPr lang="en-US" smtClean="0"/>
            </a:lvl2pPr>
            <a:lvl3pPr>
              <a:defRPr lang="en-US" smtClean="0"/>
            </a:lvl3pPr>
            <a:lvl4pPr>
              <a:defRPr lang="en-US" smtClean="0"/>
            </a:lvl4pPr>
            <a:lvl5pPr>
              <a:defRPr lang="en-US"/>
            </a:lvl5pPr>
          </a:lstStyle>
          <a:p>
            <a:pPr>
              <a:spcBef>
                <a:spcPts val="300"/>
              </a:spcBef>
              <a:spcAft>
                <a:spcPts val="300"/>
              </a:spcAft>
            </a:pPr>
            <a:r>
              <a:rPr lang="en-US" noProof="1"/>
              <a:t>Source code box</a:t>
            </a:r>
          </a:p>
          <a:p>
            <a:pPr>
              <a:spcBef>
                <a:spcPts val="300"/>
              </a:spcBef>
              <a:spcAft>
                <a:spcPts val="300"/>
              </a:spcAft>
            </a:pPr>
            <a:r>
              <a:rPr lang="en-US" noProof="1"/>
              <a:t>…</a:t>
            </a:r>
          </a:p>
          <a:p>
            <a:pPr>
              <a:spcBef>
                <a:spcPts val="300"/>
              </a:spcBef>
              <a:spcAft>
                <a:spcPts val="300"/>
              </a:spcAft>
            </a:pPr>
            <a:r>
              <a:rPr lang="en-US" noProof="1"/>
              <a:t>…</a:t>
            </a:r>
          </a:p>
          <a:p>
            <a:pPr>
              <a:spcBef>
                <a:spcPts val="300"/>
              </a:spcBef>
              <a:spcAft>
                <a:spcPts val="300"/>
              </a:spcAft>
            </a:pPr>
            <a:r>
              <a:rPr lang="en-US" noProof="1"/>
              <a:t>…</a:t>
            </a:r>
          </a:p>
        </p:txBody>
      </p:sp>
      <p:sp>
        <p:nvSpPr>
          <p:cNvPr id="11" name="Slide Title">
            <a:extLst>
              <a:ext uri="{FF2B5EF4-FFF2-40B4-BE49-F238E27FC236}">
                <a16:creationId xmlns:a16="http://schemas.microsoft.com/office/drawing/2014/main" id="{47D60833-F0A9-4F29-8C06-A963A7C8BE93}"/>
              </a:ext>
            </a:extLst>
          </p:cNvPr>
          <p:cNvSpPr>
            <a:spLocks noGrp="1"/>
          </p:cNvSpPr>
          <p:nvPr>
            <p:ph type="title" hasCustomPrompt="1"/>
          </p:nvPr>
        </p:nvSpPr>
        <p:spPr>
          <a:xfrm>
            <a:off x="190405" y="100750"/>
            <a:ext cx="10239658" cy="882654"/>
          </a:xfrm>
        </p:spPr>
        <p:txBody>
          <a:bodyPr/>
          <a:lstStyle>
            <a:lvl1pPr latinLnBrk="0">
              <a:defRPr>
                <a:solidFill>
                  <a:schemeClr val="bg2"/>
                </a:solidFill>
              </a:defRPr>
            </a:lvl1pPr>
          </a:lstStyle>
          <a:p>
            <a:r>
              <a:rPr lang="en-US" noProof="0" dirty="0"/>
              <a:t>Slide Title</a:t>
            </a:r>
          </a:p>
        </p:txBody>
      </p:sp>
      <p:pic>
        <p:nvPicPr>
          <p:cNvPr id="3" name="Picture 2">
            <a:extLst>
              <a:ext uri="{FF2B5EF4-FFF2-40B4-BE49-F238E27FC236}">
                <a16:creationId xmlns:a16="http://schemas.microsoft.com/office/drawing/2014/main" id="{4B69A4E8-9221-8F79-65B4-BF9AA7F87D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008298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emo Slide">
    <p:spTree>
      <p:nvGrpSpPr>
        <p:cNvPr id="1" name=""/>
        <p:cNvGrpSpPr/>
        <p:nvPr/>
      </p:nvGrpSpPr>
      <p:grpSpPr>
        <a:xfrm>
          <a:off x="0" y="0"/>
          <a:ext cx="0" cy="0"/>
          <a:chOff x="0" y="0"/>
          <a:chExt cx="0" cy="0"/>
        </a:xfrm>
      </p:grpSpPr>
      <p:sp>
        <p:nvSpPr>
          <p:cNvPr id="4" name="Oval Center Icon"/>
          <p:cNvSpPr>
            <a:spLocks noChangeAspect="1"/>
          </p:cNvSpPr>
          <p:nvPr/>
        </p:nvSpPr>
        <p:spPr>
          <a:xfrm>
            <a:off x="831000" y="1091471"/>
            <a:ext cx="3552529" cy="355252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1" name="Slide Subtitle"/>
          <p:cNvSpPr>
            <a:spLocks noGrp="1"/>
          </p:cNvSpPr>
          <p:nvPr>
            <p:ph type="subTitle" sz="quarter" idx="11" hasCustomPrompt="1"/>
          </p:nvPr>
        </p:nvSpPr>
        <p:spPr>
          <a:xfrm>
            <a:off x="5241000" y="3338387"/>
            <a:ext cx="6065892" cy="768084"/>
          </a:xfrm>
          <a:prstGeom prst="rect">
            <a:avLst/>
          </a:prstGeom>
        </p:spPr>
        <p:txBody>
          <a:bodyPr anchor="ctr">
            <a:noAutofit/>
          </a:bodyPr>
          <a:lstStyle>
            <a:lvl1pPr marL="0" indent="0" algn="ctr" latinLnBrk="0">
              <a:buNone/>
              <a:defRPr sz="3998" b="0" baseline="0">
                <a:solidFill>
                  <a:schemeClr val="tx1"/>
                </a:solidFill>
                <a:latin typeface="+mn-lt"/>
                <a:cs typeface="Arial" pitchFamily="34" charset="0"/>
              </a:defRPr>
            </a:lvl1pPr>
          </a:lstStyle>
          <a:p>
            <a:pPr lvl="0"/>
            <a:r>
              <a:rPr lang="en-US" noProof="0" dirty="0"/>
              <a:t>Click to Edit Section Subtitle</a:t>
            </a:r>
          </a:p>
        </p:txBody>
      </p:sp>
      <p:sp>
        <p:nvSpPr>
          <p:cNvPr id="10" name="Slide Title"/>
          <p:cNvSpPr>
            <a:spLocks noGrp="1"/>
          </p:cNvSpPr>
          <p:nvPr>
            <p:ph type="title" sz="quarter" idx="10" hasCustomPrompt="1"/>
          </p:nvPr>
        </p:nvSpPr>
        <p:spPr>
          <a:xfrm>
            <a:off x="5241000" y="1471047"/>
            <a:ext cx="6065892" cy="1754333"/>
          </a:xfrm>
          <a:prstGeom prst="rect">
            <a:avLst/>
          </a:prstGeom>
        </p:spPr>
        <p:txBody>
          <a:bodyPr anchor="ctr">
            <a:noAutofit/>
          </a:bodyPr>
          <a:lstStyle>
            <a:lvl1pPr marL="0" indent="0" algn="ctr" latinLnBrk="0">
              <a:buNone/>
              <a:defRPr sz="5396" b="1" baseline="0">
                <a:solidFill>
                  <a:schemeClr val="tx1"/>
                </a:solidFill>
                <a:latin typeface="+mj-lt"/>
                <a:cs typeface="Arial" pitchFamily="34" charset="0"/>
              </a:defRPr>
            </a:lvl1pPr>
          </a:lstStyle>
          <a:p>
            <a:pPr lvl="0"/>
            <a:r>
              <a:rPr lang="en-US" noProof="0" dirty="0"/>
              <a:t>Click to Edit Section Title</a:t>
            </a:r>
            <a:endParaRPr lang="en-US" altLang="ko-KR" noProof="0" dirty="0"/>
          </a:p>
        </p:txBody>
      </p:sp>
    </p:spTree>
    <p:extLst>
      <p:ext uri="{BB962C8B-B14F-4D97-AF65-F5344CB8AC3E}">
        <p14:creationId xmlns:p14="http://schemas.microsoft.com/office/powerpoint/2010/main" val="24239197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10" name="Slide Number">
            <a:extLst>
              <a:ext uri="{FF2B5EF4-FFF2-40B4-BE49-F238E27FC236}">
                <a16:creationId xmlns:a16="http://schemas.microsoft.com/office/drawing/2014/main" id="{39DDE17E-5472-41F3-AF5F-54DFF10DC63C}"/>
              </a:ext>
            </a:extLst>
          </p:cNvPr>
          <p:cNvSpPr>
            <a:spLocks noGrp="1"/>
          </p:cNvSpPr>
          <p:nvPr>
            <p:ph type="sldNum" sz="quarter" idx="4"/>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a:t>
            </a:fld>
            <a:endParaRPr lang="en-US" noProof="0"/>
          </a:p>
        </p:txBody>
      </p:sp>
      <p:sp>
        <p:nvSpPr>
          <p:cNvPr id="23" name="Slide Body Text">
            <a:extLst>
              <a:ext uri="{FF2B5EF4-FFF2-40B4-BE49-F238E27FC236}">
                <a16:creationId xmlns:a16="http://schemas.microsoft.com/office/drawing/2014/main" id="{889D93F4-ABFA-46BF-8E5D-FE6562ACB20F}"/>
              </a:ext>
            </a:extLst>
          </p:cNvPr>
          <p:cNvSpPr>
            <a:spLocks noGrp="1"/>
          </p:cNvSpPr>
          <p:nvPr>
            <p:ph type="body" sz="quarter" idx="13" hasCustomPrompt="1"/>
          </p:nvPr>
        </p:nvSpPr>
        <p:spPr>
          <a:xfrm>
            <a:off x="196766" y="1371604"/>
            <a:ext cx="11781606" cy="5207396"/>
          </a:xfrm>
        </p:spPr>
        <p:txBody>
          <a:bodyPr>
            <a:normAutofit/>
          </a:bodyPr>
          <a:lstStyle>
            <a:lvl1pPr marL="514042" indent="-514042" latinLnBrk="0">
              <a:buFont typeface="+mj-lt"/>
              <a:buAutoNum type="arabicPeriod"/>
              <a:defRPr sz="3600">
                <a:solidFill>
                  <a:schemeClr val="tx1"/>
                </a:solidFill>
              </a:defRPr>
            </a:lvl1pPr>
            <a:lvl2pPr>
              <a:defRPr sz="3400"/>
            </a:lvl2pPr>
          </a:lstStyle>
          <a:p>
            <a:pPr lvl="0"/>
            <a:r>
              <a:rPr lang="en-US" noProof="0" dirty="0"/>
              <a:t>…</a:t>
            </a:r>
          </a:p>
          <a:p>
            <a:pPr lvl="1"/>
            <a:r>
              <a:rPr lang="en-US" noProof="0" dirty="0"/>
              <a:t>…</a:t>
            </a:r>
          </a:p>
          <a:p>
            <a:pPr lvl="1"/>
            <a:r>
              <a:rPr lang="en-US" noProof="0" dirty="0"/>
              <a:t>…</a:t>
            </a:r>
          </a:p>
          <a:p>
            <a:pPr lvl="0"/>
            <a:r>
              <a:rPr lang="en-US" noProof="0" dirty="0"/>
              <a:t>…</a:t>
            </a:r>
          </a:p>
          <a:p>
            <a:pPr lvl="1"/>
            <a:r>
              <a:rPr lang="en-US" noProof="0" dirty="0"/>
              <a:t>…</a:t>
            </a:r>
          </a:p>
          <a:p>
            <a:pPr lvl="1"/>
            <a:r>
              <a:rPr lang="en-US" noProof="0" dirty="0"/>
              <a:t>…</a:t>
            </a:r>
          </a:p>
          <a:p>
            <a:pPr lvl="0"/>
            <a:r>
              <a:rPr lang="en-US" noProof="0" dirty="0"/>
              <a:t>…</a:t>
            </a:r>
          </a:p>
        </p:txBody>
      </p:sp>
      <p:sp>
        <p:nvSpPr>
          <p:cNvPr id="8" name="Rectangle Top">
            <a:extLst>
              <a:ext uri="{FF2B5EF4-FFF2-40B4-BE49-F238E27FC236}">
                <a16:creationId xmlns:a16="http://schemas.microsoft.com/office/drawing/2014/main" id="{930E0800-9260-4369-8330-8264DD33C5CE}"/>
              </a:ext>
            </a:extLst>
          </p:cNvPr>
          <p:cNvSpPr/>
          <p:nvPr userDrawn="1"/>
        </p:nvSpPr>
        <p:spPr>
          <a:xfrm>
            <a:off x="0" y="0"/>
            <a:ext cx="12196800" cy="109537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852" rtl="0" eaLnBrk="1" fontAlgn="auto" latinLnBrk="0" hangingPunct="1">
              <a:lnSpc>
                <a:spcPct val="100000"/>
              </a:lnSpc>
              <a:spcBef>
                <a:spcPts val="0"/>
              </a:spcBef>
              <a:spcAft>
                <a:spcPts val="0"/>
              </a:spcAft>
              <a:buClrTx/>
              <a:buSzTx/>
              <a:buFontTx/>
              <a:buNone/>
              <a:tabLst/>
              <a:defRPr/>
            </a:pPr>
            <a:endParaRPr kumimoji="0" lang="en-US" altLang="ko-KR" sz="2398" b="0" i="0" u="none" strike="noStrike" kern="1200" cap="none" spc="0" normalizeH="0" baseline="0" noProof="0">
              <a:ln>
                <a:noFill/>
              </a:ln>
              <a:solidFill>
                <a:srgbClr val="F7C86D"/>
              </a:solidFill>
              <a:effectLst/>
              <a:uLnTx/>
              <a:uFillTx/>
              <a:latin typeface="Calibri" panose="020F0502020204030204"/>
              <a:ea typeface="맑은 고딕" panose="020B0503020000020004" pitchFamily="34" charset="-127"/>
              <a:cs typeface="+mn-cs"/>
            </a:endParaRPr>
          </a:p>
        </p:txBody>
      </p:sp>
      <p:sp>
        <p:nvSpPr>
          <p:cNvPr id="13" name="Slide Title">
            <a:extLst>
              <a:ext uri="{FF2B5EF4-FFF2-40B4-BE49-F238E27FC236}">
                <a16:creationId xmlns:a16="http://schemas.microsoft.com/office/drawing/2014/main" id="{357D7BE1-6358-42CC-94F3-7BCDD91DCB6D}"/>
              </a:ext>
            </a:extLst>
          </p:cNvPr>
          <p:cNvSpPr>
            <a:spLocks noGrp="1"/>
          </p:cNvSpPr>
          <p:nvPr>
            <p:ph type="title" hasCustomPrompt="1"/>
          </p:nvPr>
        </p:nvSpPr>
        <p:spPr>
          <a:xfrm>
            <a:off x="190406" y="100750"/>
            <a:ext cx="10270594" cy="882654"/>
          </a:xfrm>
        </p:spPr>
        <p:txBody>
          <a:bodyPr/>
          <a:lstStyle>
            <a:lvl1pPr latinLnBrk="0">
              <a:defRPr>
                <a:solidFill>
                  <a:schemeClr val="bg2"/>
                </a:solidFill>
              </a:defRPr>
            </a:lvl1pPr>
          </a:lstStyle>
          <a:p>
            <a:r>
              <a:rPr lang="en-US" noProof="0" dirty="0"/>
              <a:t>Table of Contents</a:t>
            </a:r>
          </a:p>
        </p:txBody>
      </p:sp>
      <p:pic>
        <p:nvPicPr>
          <p:cNvPr id="3" name="Picture 2">
            <a:extLst>
              <a:ext uri="{FF2B5EF4-FFF2-40B4-BE49-F238E27FC236}">
                <a16:creationId xmlns:a16="http://schemas.microsoft.com/office/drawing/2014/main" id="{4FD808AB-EC49-1578-0005-D58D2A365AA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553573" y="368999"/>
            <a:ext cx="1443361" cy="360001"/>
          </a:xfrm>
          <a:prstGeom prst="rect">
            <a:avLst/>
          </a:prstGeom>
        </p:spPr>
      </p:pic>
    </p:spTree>
    <p:extLst>
      <p:ext uri="{BB962C8B-B14F-4D97-AF65-F5344CB8AC3E}">
        <p14:creationId xmlns:p14="http://schemas.microsoft.com/office/powerpoint/2010/main" val="102872448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2"/>
        </a:solidFill>
        <a:effectLst/>
      </p:bgPr>
    </p:bg>
    <p:spTree>
      <p:nvGrpSpPr>
        <p:cNvPr id="1" name=""/>
        <p:cNvGrpSpPr/>
        <p:nvPr/>
      </p:nvGrpSpPr>
      <p:grpSpPr>
        <a:xfrm>
          <a:off x="0" y="0"/>
          <a:ext cx="0" cy="0"/>
          <a:chOff x="0" y="0"/>
          <a:chExt cx="0" cy="0"/>
        </a:xfrm>
      </p:grpSpPr>
      <p:sp>
        <p:nvSpPr>
          <p:cNvPr id="11" name="Slide Body Text">
            <a:extLst>
              <a:ext uri="{FF2B5EF4-FFF2-40B4-BE49-F238E27FC236}">
                <a16:creationId xmlns:a16="http://schemas.microsoft.com/office/drawing/2014/main" id="{90CBFB32-9F46-4F2F-8A54-9EE8BED27855}"/>
              </a:ext>
            </a:extLst>
          </p:cNvPr>
          <p:cNvSpPr>
            <a:spLocks noGrp="1"/>
          </p:cNvSpPr>
          <p:nvPr>
            <p:ph type="body" idx="1"/>
          </p:nvPr>
        </p:nvSpPr>
        <p:spPr>
          <a:xfrm>
            <a:off x="190404" y="1138844"/>
            <a:ext cx="11804830" cy="5530156"/>
          </a:xfrm>
          <a:prstGeom prst="rect">
            <a:avLst/>
          </a:prstGeom>
        </p:spPr>
        <p:txBody>
          <a:bodyPr vert="horz" lIns="108000" tIns="36000" rIns="108000" bIns="36000" rtlCol="0">
            <a:norm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10" name="Slide Title">
            <a:extLst>
              <a:ext uri="{FF2B5EF4-FFF2-40B4-BE49-F238E27FC236}">
                <a16:creationId xmlns:a16="http://schemas.microsoft.com/office/drawing/2014/main" id="{B770C392-3003-4C35-9625-BB041F8257BA}"/>
              </a:ext>
            </a:extLst>
          </p:cNvPr>
          <p:cNvSpPr>
            <a:spLocks noGrp="1"/>
          </p:cNvSpPr>
          <p:nvPr>
            <p:ph type="title"/>
          </p:nvPr>
        </p:nvSpPr>
        <p:spPr>
          <a:xfrm>
            <a:off x="190405" y="100750"/>
            <a:ext cx="11804829" cy="882654"/>
          </a:xfrm>
          <a:prstGeom prst="rect">
            <a:avLst/>
          </a:prstGeom>
        </p:spPr>
        <p:txBody>
          <a:bodyPr vert="horz" lIns="108000" tIns="36000" rIns="108000" bIns="36000" rtlCol="0" anchor="ctr" anchorCtr="0">
            <a:normAutofit/>
          </a:bodyPr>
          <a:lstStyle/>
          <a:p>
            <a:r>
              <a:rPr lang="en-US" dirty="0"/>
              <a:t>Click to Edit Master Title Style</a:t>
            </a:r>
            <a:endParaRPr dirty="0"/>
          </a:p>
        </p:txBody>
      </p:sp>
    </p:spTree>
    <p:extLst>
      <p:ext uri="{BB962C8B-B14F-4D97-AF65-F5344CB8AC3E}">
        <p14:creationId xmlns:p14="http://schemas.microsoft.com/office/powerpoint/2010/main" val="156789181"/>
      </p:ext>
    </p:extLst>
  </p:cSld>
  <p:clrMap bg1="lt1" tx1="dk1" bg2="lt2" tx2="dk2" accent1="accent1" accent2="accent2" accent3="accent3" accent4="accent4" accent5="accent5" accent6="accent6" hlink="hlink" folHlink="folHlink"/>
  <p:sldLayoutIdLst>
    <p:sldLayoutId id="2147483691" r:id="rId1"/>
    <p:sldLayoutId id="2147483689" r:id="rId2"/>
    <p:sldLayoutId id="2147483681" r:id="rId3"/>
    <p:sldLayoutId id="2147483679" r:id="rId4"/>
    <p:sldLayoutId id="2147483680" r:id="rId5"/>
    <p:sldLayoutId id="2147483688" r:id="rId6"/>
    <p:sldLayoutId id="2147483684" r:id="rId7"/>
    <p:sldLayoutId id="2147483690" r:id="rId8"/>
    <p:sldLayoutId id="2147483677" r:id="rId9"/>
    <p:sldLayoutId id="2147483683" r:id="rId10"/>
    <p:sldLayoutId id="2147483685" r:id="rId11"/>
    <p:sldLayoutId id="2147483686"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hf hdr="0" ftr="0" dt="0"/>
  <p:txStyles>
    <p:titleStyle>
      <a:lvl1pPr algn="l" defTabSz="1218438" rtl="0" eaLnBrk="1" latinLnBrk="0" hangingPunct="1">
        <a:spcBef>
          <a:spcPct val="0"/>
        </a:spcBef>
        <a:buNone/>
        <a:defRPr sz="3998" b="1" kern="1200">
          <a:solidFill>
            <a:schemeClr val="tx1"/>
          </a:solidFill>
          <a:latin typeface="+mj-lt"/>
          <a:ea typeface="+mj-ea"/>
          <a:cs typeface="+mj-cs"/>
        </a:defRPr>
      </a:lvl1pPr>
    </p:titleStyle>
    <p:bodyStyle>
      <a:lvl1pPr marL="360363" indent="-360363" algn="l" defTabSz="1218438" rtl="0" eaLnBrk="1" latinLnBrk="0"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p:bodyStyle>
    <p:otherStyle>
      <a:defPPr>
        <a:defRPr lang="ko-KR"/>
      </a:defPPr>
      <a:lvl1pPr marL="0" algn="l" defTabSz="1218438" rtl="0" eaLnBrk="1" latinLnBrk="1" hangingPunct="1">
        <a:defRPr sz="2398" kern="1200">
          <a:solidFill>
            <a:schemeClr val="tx1"/>
          </a:solidFill>
          <a:latin typeface="+mn-lt"/>
          <a:ea typeface="+mn-ea"/>
          <a:cs typeface="+mn-cs"/>
        </a:defRPr>
      </a:lvl1pPr>
      <a:lvl2pPr marL="609219" algn="l" defTabSz="1218438" rtl="0" eaLnBrk="1" latinLnBrk="1" hangingPunct="1">
        <a:defRPr sz="2398" kern="1200">
          <a:solidFill>
            <a:schemeClr val="tx1"/>
          </a:solidFill>
          <a:latin typeface="+mn-lt"/>
          <a:ea typeface="+mn-ea"/>
          <a:cs typeface="+mn-cs"/>
        </a:defRPr>
      </a:lvl2pPr>
      <a:lvl3pPr marL="1218438" algn="l" defTabSz="1218438" rtl="0" eaLnBrk="1" latinLnBrk="1" hangingPunct="1">
        <a:defRPr sz="2398" kern="1200">
          <a:solidFill>
            <a:schemeClr val="tx1"/>
          </a:solidFill>
          <a:latin typeface="+mn-lt"/>
          <a:ea typeface="+mn-ea"/>
          <a:cs typeface="+mn-cs"/>
        </a:defRPr>
      </a:lvl3pPr>
      <a:lvl4pPr marL="1827657" algn="l" defTabSz="1218438" rtl="0" eaLnBrk="1" latinLnBrk="1" hangingPunct="1">
        <a:defRPr sz="2398" kern="1200">
          <a:solidFill>
            <a:schemeClr val="tx1"/>
          </a:solidFill>
          <a:latin typeface="+mn-lt"/>
          <a:ea typeface="+mn-ea"/>
          <a:cs typeface="+mn-cs"/>
        </a:defRPr>
      </a:lvl4pPr>
      <a:lvl5pPr marL="2436876" algn="l" defTabSz="1218438" rtl="0" eaLnBrk="1" latinLnBrk="1" hangingPunct="1">
        <a:defRPr sz="2398" kern="1200">
          <a:solidFill>
            <a:schemeClr val="tx1"/>
          </a:solidFill>
          <a:latin typeface="+mn-lt"/>
          <a:ea typeface="+mn-ea"/>
          <a:cs typeface="+mn-cs"/>
        </a:defRPr>
      </a:lvl5pPr>
      <a:lvl6pPr marL="3046096" algn="l" defTabSz="1218438" rtl="0" eaLnBrk="1" latinLnBrk="1" hangingPunct="1">
        <a:defRPr sz="2398" kern="1200">
          <a:solidFill>
            <a:schemeClr val="tx1"/>
          </a:solidFill>
          <a:latin typeface="+mn-lt"/>
          <a:ea typeface="+mn-ea"/>
          <a:cs typeface="+mn-cs"/>
        </a:defRPr>
      </a:lvl6pPr>
      <a:lvl7pPr marL="3655315" algn="l" defTabSz="1218438" rtl="0" eaLnBrk="1" latinLnBrk="1" hangingPunct="1">
        <a:defRPr sz="2398" kern="1200">
          <a:solidFill>
            <a:schemeClr val="tx1"/>
          </a:solidFill>
          <a:latin typeface="+mn-lt"/>
          <a:ea typeface="+mn-ea"/>
          <a:cs typeface="+mn-cs"/>
        </a:defRPr>
      </a:lvl7pPr>
      <a:lvl8pPr marL="4264533" algn="l" defTabSz="1218438" rtl="0" eaLnBrk="1" latinLnBrk="1" hangingPunct="1">
        <a:defRPr sz="2398" kern="1200">
          <a:solidFill>
            <a:schemeClr val="tx1"/>
          </a:solidFill>
          <a:latin typeface="+mn-lt"/>
          <a:ea typeface="+mn-ea"/>
          <a:cs typeface="+mn-cs"/>
        </a:defRPr>
      </a:lvl8pPr>
      <a:lvl9pPr marL="4873752" algn="l" defTabSz="1218438" rtl="0" eaLnBrk="1" latinLnBrk="1" hangingPunct="1">
        <a:defRPr sz="2398"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184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softuni.bg/"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BG-IT-Edu" TargetMode="External"/><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creativecommons.org/licenses/by-nc-sa/4.0/" TargetMode="External"/><Relationship Id="rId4" Type="http://schemas.openxmlformats.org/officeDocument/2006/relationships/hyperlink" Target="https://github.com/BG-IT-Edu"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sz="quarter" idx="18"/>
          </p:nvPr>
        </p:nvSpPr>
        <p:spPr/>
        <p:txBody>
          <a:bodyPr/>
          <a:lstStyle/>
          <a:p>
            <a:r>
              <a:rPr lang="en-US" dirty="0">
                <a:hlinkClick r:id="rId3"/>
              </a:rPr>
              <a:t>https://softuni.bg</a:t>
            </a:r>
            <a:endParaRPr lang="en-US" dirty="0"/>
          </a:p>
        </p:txBody>
      </p:sp>
      <p:sp>
        <p:nvSpPr>
          <p:cNvPr id="11" name="Text Placeholder 10"/>
          <p:cNvSpPr>
            <a:spLocks noGrp="1"/>
          </p:cNvSpPr>
          <p:nvPr>
            <p:ph type="body" sz="quarter" idx="17"/>
          </p:nvPr>
        </p:nvSpPr>
        <p:spPr/>
        <p:txBody>
          <a:bodyPr/>
          <a:lstStyle/>
          <a:p>
            <a:r>
              <a:rPr lang="en-US" dirty="0"/>
              <a:t>Software University</a:t>
            </a:r>
          </a:p>
        </p:txBody>
      </p:sp>
      <p:sp>
        <p:nvSpPr>
          <p:cNvPr id="6" name="Subtitle 5"/>
          <p:cNvSpPr>
            <a:spLocks noGrp="1"/>
          </p:cNvSpPr>
          <p:nvPr>
            <p:ph type="subTitle" idx="1"/>
          </p:nvPr>
        </p:nvSpPr>
        <p:spPr/>
        <p:txBody>
          <a:bodyPr>
            <a:normAutofit/>
          </a:bodyPr>
          <a:lstStyle/>
          <a:p>
            <a:r>
              <a:rPr lang="bg-BG" dirty="0"/>
              <a:t>Какво е </a:t>
            </a:r>
            <a:r>
              <a:rPr lang="en-US" dirty="0"/>
              <a:t>SQL? SQL </a:t>
            </a:r>
            <a:r>
              <a:rPr lang="bg-BG" dirty="0"/>
              <a:t>функции</a:t>
            </a:r>
            <a:endParaRPr lang="en-US" dirty="0"/>
          </a:p>
          <a:p>
            <a:endParaRPr lang="en-US" dirty="0"/>
          </a:p>
        </p:txBody>
      </p:sp>
      <p:sp>
        <p:nvSpPr>
          <p:cNvPr id="5" name="Title 4"/>
          <p:cNvSpPr>
            <a:spLocks noGrp="1"/>
          </p:cNvSpPr>
          <p:nvPr>
            <p:ph type="title"/>
          </p:nvPr>
        </p:nvSpPr>
        <p:spPr/>
        <p:txBody>
          <a:bodyPr>
            <a:normAutofit/>
          </a:bodyPr>
          <a:lstStyle/>
          <a:p>
            <a:r>
              <a:rPr lang="ru-RU" dirty="0"/>
              <a:t>Въведение в SQL</a:t>
            </a:r>
          </a:p>
        </p:txBody>
      </p:sp>
      <p:pic>
        <p:nvPicPr>
          <p:cNvPr id="29702" name="Picture 6" descr="The Best Way to Learn SQL - Learn to code in 30 Days!"/>
          <p:cNvPicPr>
            <a:picLocks noChangeAspect="1" noChangeArrowheads="1"/>
          </p:cNvPicPr>
          <p:nvPr/>
        </p:nvPicPr>
        <p:blipFill>
          <a:blip r:embed="rId4" cstate="print"/>
          <a:srcRect/>
          <a:stretch>
            <a:fillRect/>
          </a:stretch>
        </p:blipFill>
        <p:spPr bwMode="auto">
          <a:xfrm>
            <a:off x="8031000" y="2394000"/>
            <a:ext cx="4934424" cy="2590573"/>
          </a:xfrm>
          <a:prstGeom prst="rect">
            <a:avLst/>
          </a:prstGeom>
          <a:noFill/>
        </p:spPr>
      </p:pic>
      <p:sp>
        <p:nvSpPr>
          <p:cNvPr id="9" name="Text Placeholder 11">
            <a:extLst>
              <a:ext uri="{FF2B5EF4-FFF2-40B4-BE49-F238E27FC236}">
                <a16:creationId xmlns:a16="http://schemas.microsoft.com/office/drawing/2014/main" id="{F4C483BF-2056-52EE-2C82-038E4589FBAA}"/>
              </a:ext>
            </a:extLst>
          </p:cNvPr>
          <p:cNvSpPr txBox="1">
            <a:spLocks/>
          </p:cNvSpPr>
          <p:nvPr/>
        </p:nvSpPr>
        <p:spPr>
          <a:xfrm>
            <a:off x="6374856" y="5529764"/>
            <a:ext cx="5248260" cy="374236"/>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2000" b="1" kern="1200">
                <a:solidFill>
                  <a:schemeClr val="tx1">
                    <a:lumMod val="75000"/>
                  </a:schemeClr>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a:solidFill>
                  <a:srgbClr val="234465"/>
                </a:solidFill>
              </a:rPr>
              <a:t>Курс "Релационни бази данни"</a:t>
            </a:r>
            <a:endParaRPr lang="bg-BG" dirty="0">
              <a:solidFill>
                <a:srgbClr val="234465"/>
              </a:solidFill>
            </a:endParaRPr>
          </a:p>
        </p:txBody>
      </p:sp>
      <p:sp>
        <p:nvSpPr>
          <p:cNvPr id="14" name="Text Placeholder 6">
            <a:extLst>
              <a:ext uri="{FF2B5EF4-FFF2-40B4-BE49-F238E27FC236}">
                <a16:creationId xmlns:a16="http://schemas.microsoft.com/office/drawing/2014/main" id="{F087C416-9125-E03D-9027-FAFEBE1BFBF2}"/>
              </a:ext>
            </a:extLst>
          </p:cNvPr>
          <p:cNvSpPr txBox="1">
            <a:spLocks/>
          </p:cNvSpPr>
          <p:nvPr/>
        </p:nvSpPr>
        <p:spPr>
          <a:xfrm>
            <a:off x="6379867" y="5904000"/>
            <a:ext cx="5248260" cy="341313"/>
          </a:xfrm>
          <a:prstGeom prst="rect">
            <a:avLst/>
          </a:prstGeom>
        </p:spPr>
        <p:txBody>
          <a:bodyPr vert="horz" lIns="36000" tIns="36000" rIns="36000" bIns="36000" rtlCol="0" anchor="ctr" anchorCtr="0">
            <a:noAutofit/>
          </a:bodyPr>
          <a:lstStyle>
            <a:lvl1pPr marL="0" indent="0" algn="r" defTabSz="1218438" rtl="0" eaLnBrk="1" latinLnBrk="0" hangingPunct="1">
              <a:lnSpc>
                <a:spcPct val="105000"/>
              </a:lnSpc>
              <a:spcBef>
                <a:spcPts val="600"/>
              </a:spcBef>
              <a:spcAft>
                <a:spcPts val="600"/>
              </a:spcAft>
              <a:buFont typeface="Wingdings" panose="05000000000000000000" pitchFamily="2" charset="2"/>
              <a:buNone/>
              <a:defRPr sz="1800" kern="1200">
                <a:solidFill>
                  <a:schemeClr val="tx1"/>
                </a:solidFill>
                <a:latin typeface="+mn-lt"/>
                <a:ea typeface="+mn-ea"/>
                <a:cs typeface="+mn-cs"/>
              </a:defRPr>
            </a:lvl1pPr>
            <a:lvl2pPr marL="803275" indent="-360363" algn="l" defTabSz="1218438" rtl="0" eaLnBrk="1" latinLnBrk="0"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255713" indent="-360363" algn="l" defTabSz="1218438" rtl="0" eaLnBrk="1" latinLnBrk="0"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1700213" indent="-352425" algn="l" defTabSz="1218438" rtl="0" eaLnBrk="1" latinLnBrk="0"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058988" indent="-266700" algn="l" defTabSz="1218438" rtl="0" eaLnBrk="1" latinLnBrk="0"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r>
              <a:rPr lang="bg-BG" noProof="1"/>
              <a:t>Софтуерни и хардуерни науки</a:t>
            </a:r>
            <a:endParaRPr lang="en-US" dirty="0"/>
          </a:p>
        </p:txBody>
      </p:sp>
      <p:pic>
        <p:nvPicPr>
          <p:cNvPr id="15" name="Picture 14" descr="A yellow and blue sign with white text&#10;&#10;Description automatically generated">
            <a:extLst>
              <a:ext uri="{FF2B5EF4-FFF2-40B4-BE49-F238E27FC236}">
                <a16:creationId xmlns:a16="http://schemas.microsoft.com/office/drawing/2014/main" id="{F5951D74-16D2-ADDE-40FD-3E2DFD04A7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4311" y="3001428"/>
            <a:ext cx="1956689" cy="877572"/>
          </a:xfrm>
          <a:prstGeom prst="rect">
            <a:avLst/>
          </a:prstGeom>
        </p:spPr>
      </p:pic>
    </p:spTree>
    <p:extLst>
      <p:ext uri="{BB962C8B-B14F-4D97-AF65-F5344CB8AC3E}">
        <p14:creationId xmlns:p14="http://schemas.microsoft.com/office/powerpoint/2010/main" val="208206514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Изберете служителите, чиито заплати са между </a:t>
            </a:r>
            <a:r>
              <a:rPr lang="en-US" sz="3600" b="1" dirty="0">
                <a:solidFill>
                  <a:schemeClr val="bg1"/>
                </a:solidFill>
              </a:rPr>
              <a:t>3000 </a:t>
            </a:r>
            <a:r>
              <a:rPr lang="ru-RU" sz="3600" dirty="0"/>
              <a:t>и </a:t>
            </a:r>
            <a:r>
              <a:rPr lang="en-US" sz="3600" b="1" dirty="0">
                <a:solidFill>
                  <a:schemeClr val="bg1"/>
                </a:solidFill>
              </a:rPr>
              <a:t>5000</a:t>
            </a:r>
            <a:r>
              <a:rPr lang="ru-RU" sz="3600" dirty="0"/>
              <a:t>:</a:t>
            </a:r>
          </a:p>
        </p:txBody>
      </p:sp>
      <p:sp>
        <p:nvSpPr>
          <p:cNvPr id="4" name="Title 3"/>
          <p:cNvSpPr>
            <a:spLocks noGrp="1"/>
          </p:cNvSpPr>
          <p:nvPr>
            <p:ph type="title"/>
          </p:nvPr>
        </p:nvSpPr>
        <p:spPr/>
        <p:txBody>
          <a:bodyPr/>
          <a:lstStyle/>
          <a:p>
            <a:r>
              <a:rPr lang="bg-BG" dirty="0"/>
              <a:t>Филтриране</a:t>
            </a:r>
            <a:r>
              <a:rPr lang="en-US" dirty="0"/>
              <a:t> (2)</a:t>
            </a:r>
          </a:p>
        </p:txBody>
      </p:sp>
      <p:sp>
        <p:nvSpPr>
          <p:cNvPr id="5" name="Rectangle 3"/>
          <p:cNvSpPr>
            <a:spLocks noChangeArrowheads="1"/>
          </p:cNvSpPr>
          <p:nvPr/>
        </p:nvSpPr>
        <p:spPr bwMode="auto">
          <a:xfrm>
            <a:off x="1978500" y="3204000"/>
            <a:ext cx="823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Salary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Salary </a:t>
            </a:r>
            <a:r>
              <a:rPr lang="en-US" sz="2800" b="1" noProof="1">
                <a:solidFill>
                  <a:schemeClr val="bg1"/>
                </a:solidFill>
                <a:latin typeface="Consolas" pitchFamily="49" charset="0"/>
                <a:cs typeface="Consolas" pitchFamily="49" charset="0"/>
              </a:rPr>
              <a:t>BETWEEN </a:t>
            </a:r>
            <a:r>
              <a:rPr lang="en-US" sz="2800" b="1" dirty="0"/>
              <a:t>3000  </a:t>
            </a:r>
            <a:r>
              <a:rPr lang="en-US" sz="2800" b="1" noProof="1">
                <a:solidFill>
                  <a:schemeClr val="bg1"/>
                </a:solidFill>
                <a:latin typeface="Consolas" pitchFamily="49" charset="0"/>
                <a:cs typeface="Consolas" pitchFamily="49" charset="0"/>
              </a:rPr>
              <a:t>AND </a:t>
            </a:r>
            <a:r>
              <a:rPr lang="en-US" sz="2800" b="1" dirty="0"/>
              <a:t>5000</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F40703C5-B54D-9897-9A2B-833B3242403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10</a:t>
            </a:fld>
            <a:endParaRPr lang="en-US" noProof="0" dirty="0"/>
          </a:p>
        </p:txBody>
      </p:sp>
    </p:spTree>
    <p:extLst>
      <p:ext uri="{BB962C8B-B14F-4D97-AF65-F5344CB8AC3E}">
        <p14:creationId xmlns:p14="http://schemas.microsoft.com/office/powerpoint/2010/main" val="387504291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400" b="1" dirty="0">
                <a:solidFill>
                  <a:schemeClr val="bg1"/>
                </a:solidFill>
              </a:rPr>
              <a:t>DISTINCT </a:t>
            </a:r>
            <a:r>
              <a:rPr lang="bg-BG" dirty="0"/>
              <a:t>оператор:</a:t>
            </a:r>
          </a:p>
          <a:p>
            <a:pPr lvl="1"/>
            <a:r>
              <a:rPr lang="bg-BG" dirty="0"/>
              <a:t>Използва се за</a:t>
            </a:r>
            <a:r>
              <a:rPr lang="ru-RU" dirty="0"/>
              <a:t> извличане на </a:t>
            </a:r>
            <a:r>
              <a:rPr lang="ru-RU" b="1" dirty="0">
                <a:solidFill>
                  <a:schemeClr val="bg1"/>
                </a:solidFill>
              </a:rPr>
              <a:t>уникални стойности </a:t>
            </a:r>
            <a:r>
              <a:rPr lang="ru-RU" dirty="0"/>
              <a:t>от дадена колона в резултатния набор</a:t>
            </a:r>
            <a:endParaRPr lang="en-US" dirty="0"/>
          </a:p>
          <a:p>
            <a:pPr lvl="1"/>
            <a:r>
              <a:rPr lang="ru-RU" dirty="0"/>
              <a:t>Ако имаме таблица </a:t>
            </a:r>
            <a:r>
              <a:rPr lang="en-US" sz="3200" b="1" dirty="0">
                <a:solidFill>
                  <a:schemeClr val="bg1"/>
                </a:solidFill>
              </a:rPr>
              <a:t>Products </a:t>
            </a:r>
            <a:r>
              <a:rPr lang="ru-RU" dirty="0"/>
              <a:t>с колона </a:t>
            </a:r>
            <a:r>
              <a:rPr lang="en-US" sz="3200" b="1" dirty="0">
                <a:solidFill>
                  <a:schemeClr val="bg1"/>
                </a:solidFill>
              </a:rPr>
              <a:t>Category</a:t>
            </a:r>
            <a:r>
              <a:rPr lang="en-US" dirty="0"/>
              <a:t>,</a:t>
            </a:r>
            <a:r>
              <a:rPr lang="en-US" sz="3200" b="1" dirty="0">
                <a:solidFill>
                  <a:schemeClr val="bg1"/>
                </a:solidFill>
              </a:rPr>
              <a:t> </a:t>
            </a:r>
            <a:r>
              <a:rPr lang="ru-RU" dirty="0"/>
              <a:t>можем да изберем уникалните категории: </a:t>
            </a:r>
            <a:br>
              <a:rPr lang="ru-RU" dirty="0"/>
            </a:br>
            <a:endParaRPr lang="en-US" dirty="0"/>
          </a:p>
        </p:txBody>
      </p:sp>
      <p:sp>
        <p:nvSpPr>
          <p:cNvPr id="4" name="Title 3"/>
          <p:cNvSpPr>
            <a:spLocks noGrp="1"/>
          </p:cNvSpPr>
          <p:nvPr>
            <p:ph type="title"/>
          </p:nvPr>
        </p:nvSpPr>
        <p:spPr/>
        <p:txBody>
          <a:bodyPr/>
          <a:lstStyle/>
          <a:p>
            <a:r>
              <a:rPr lang="bg-BG" dirty="0"/>
              <a:t>Базов </a:t>
            </a:r>
            <a:r>
              <a:rPr lang="en-US" dirty="0"/>
              <a:t>SQL SELECT (1)</a:t>
            </a:r>
          </a:p>
        </p:txBody>
      </p:sp>
      <p:sp>
        <p:nvSpPr>
          <p:cNvPr id="5" name="Rectangle 3"/>
          <p:cNvSpPr>
            <a:spLocks noChangeArrowheads="1"/>
          </p:cNvSpPr>
          <p:nvPr/>
        </p:nvSpPr>
        <p:spPr bwMode="auto">
          <a:xfrm>
            <a:off x="2541000" y="4779000"/>
            <a:ext cx="67950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bg-BG" sz="2800" b="1" noProof="1">
                <a:solidFill>
                  <a:schemeClr val="bg1"/>
                </a:solidFill>
                <a:latin typeface="Consolas" pitchFamily="49" charset="0"/>
                <a:cs typeface="Consolas" pitchFamily="49" charset="0"/>
              </a:rPr>
              <a:t> </a:t>
            </a:r>
            <a:r>
              <a:rPr lang="en-US" sz="2800" b="1" noProof="1">
                <a:solidFill>
                  <a:schemeClr val="bg1"/>
                </a:solidFill>
                <a:latin typeface="Consolas" pitchFamily="49" charset="0"/>
                <a:cs typeface="Consolas" pitchFamily="49" charset="0"/>
              </a:rPr>
              <a:t>DISTINCT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Category</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p:txBody>
      </p:sp>
      <p:sp>
        <p:nvSpPr>
          <p:cNvPr id="6" name="Slide Number">
            <a:extLst>
              <a:ext uri="{FF2B5EF4-FFF2-40B4-BE49-F238E27FC236}">
                <a16:creationId xmlns:a16="http://schemas.microsoft.com/office/drawing/2014/main" id="{CEEC9AB6-6AF5-CEFB-6EF0-2A7966E74A7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11</a:t>
            </a:fld>
            <a:endParaRPr lang="en-US" noProof="0" dirty="0"/>
          </a:p>
        </p:txBody>
      </p:sp>
    </p:spTree>
    <p:extLst>
      <p:ext uri="{BB962C8B-B14F-4D97-AF65-F5344CB8AC3E}">
        <p14:creationId xmlns:p14="http://schemas.microsoft.com/office/powerpoint/2010/main" val="308519102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90401" y="1196125"/>
            <a:ext cx="11968645" cy="5599196"/>
          </a:xfrm>
        </p:spPr>
        <p:txBody>
          <a:bodyPr/>
          <a:lstStyle/>
          <a:p>
            <a:pPr>
              <a:buClr>
                <a:schemeClr val="tx2"/>
              </a:buClr>
            </a:pPr>
            <a:r>
              <a:rPr lang="en-US" sz="3400" b="1" dirty="0">
                <a:solidFill>
                  <a:schemeClr val="bg1"/>
                </a:solidFill>
              </a:rPr>
              <a:t>ORDER BY </a:t>
            </a:r>
            <a:r>
              <a:rPr lang="bg-BG" dirty="0"/>
              <a:t>оператор:</a:t>
            </a:r>
            <a:endParaRPr lang="en-US" dirty="0"/>
          </a:p>
          <a:p>
            <a:pPr lvl="1">
              <a:buClr>
                <a:schemeClr val="tx2"/>
              </a:buClr>
            </a:pPr>
            <a:r>
              <a:rPr lang="ru-RU" dirty="0"/>
              <a:t>сортиране на резултатите в набора по определена колона</a:t>
            </a:r>
            <a:endParaRPr lang="en-US"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a:buClr>
                <a:schemeClr val="tx2"/>
              </a:buClr>
            </a:pPr>
            <a:r>
              <a:rPr lang="en-US" sz="3400" b="1" dirty="0">
                <a:solidFill>
                  <a:schemeClr val="bg1"/>
                </a:solidFill>
              </a:rPr>
              <a:t>WHERE </a:t>
            </a:r>
            <a:r>
              <a:rPr lang="bg-BG" dirty="0"/>
              <a:t>оператор:</a:t>
            </a:r>
            <a:endParaRPr lang="en-US" dirty="0"/>
          </a:p>
          <a:p>
            <a:pPr lvl="1">
              <a:buClr>
                <a:schemeClr val="tx2"/>
              </a:buClr>
            </a:pPr>
            <a:r>
              <a:rPr lang="ru-RU" dirty="0"/>
              <a:t>филтриране на редовете, базирани на дадено условие</a:t>
            </a:r>
            <a:endParaRPr lang="en-US" dirty="0"/>
          </a:p>
          <a:p>
            <a:pPr lvl="1">
              <a:buClr>
                <a:schemeClr val="tx2"/>
              </a:buClr>
            </a:pPr>
            <a:endParaRPr lang="en-US" dirty="0"/>
          </a:p>
        </p:txBody>
      </p:sp>
      <p:sp>
        <p:nvSpPr>
          <p:cNvPr id="4" name="Title 3"/>
          <p:cNvSpPr>
            <a:spLocks noGrp="1"/>
          </p:cNvSpPr>
          <p:nvPr>
            <p:ph type="title"/>
          </p:nvPr>
        </p:nvSpPr>
        <p:spPr/>
        <p:txBody>
          <a:bodyPr/>
          <a:lstStyle/>
          <a:p>
            <a:r>
              <a:rPr lang="bg-BG" dirty="0"/>
              <a:t>Базов </a:t>
            </a:r>
            <a:r>
              <a:rPr lang="en-US" dirty="0"/>
              <a:t>SQL SELECT (2)</a:t>
            </a:r>
          </a:p>
        </p:txBody>
      </p:sp>
      <p:sp>
        <p:nvSpPr>
          <p:cNvPr id="5" name="Rectangle 3"/>
          <p:cNvSpPr>
            <a:spLocks noChangeArrowheads="1"/>
          </p:cNvSpPr>
          <p:nvPr/>
        </p:nvSpPr>
        <p:spPr bwMode="auto">
          <a:xfrm>
            <a:off x="2518500" y="2933999"/>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FirstName, LastName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ORDER BY </a:t>
            </a:r>
            <a:r>
              <a:rPr lang="en-US" sz="2800" b="1" noProof="1">
                <a:latin typeface="Consolas" pitchFamily="49" charset="0"/>
                <a:cs typeface="Consolas" pitchFamily="49" charset="0"/>
              </a:rPr>
              <a:t>LastName </a:t>
            </a:r>
            <a:r>
              <a:rPr lang="en-US" sz="2800" b="1" noProof="1">
                <a:solidFill>
                  <a:schemeClr val="bg1"/>
                </a:solidFill>
                <a:latin typeface="Consolas" pitchFamily="49" charset="0"/>
                <a:cs typeface="Consolas" pitchFamily="49" charset="0"/>
              </a:rPr>
              <a:t>ASC</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A50A4264-DA8C-3FDE-803B-C318207FFA38}"/>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12</a:t>
            </a:fld>
            <a:endParaRPr lang="en-US" noProof="0" dirty="0"/>
          </a:p>
        </p:txBody>
      </p:sp>
    </p:spTree>
    <p:extLst>
      <p:ext uri="{BB962C8B-B14F-4D97-AF65-F5344CB8AC3E}">
        <p14:creationId xmlns:p14="http://schemas.microsoft.com/office/powerpoint/2010/main" val="264386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en-US" sz="3600" b="1" dirty="0">
                <a:solidFill>
                  <a:schemeClr val="bg1"/>
                </a:solidFill>
              </a:rPr>
              <a:t>LIKE </a:t>
            </a:r>
            <a:r>
              <a:rPr lang="bg-BG" sz="3600" dirty="0"/>
              <a:t>оператор:</a:t>
            </a:r>
            <a:endParaRPr lang="en-US" sz="3600" dirty="0"/>
          </a:p>
          <a:p>
            <a:pPr lvl="1">
              <a:buClr>
                <a:schemeClr val="tx2"/>
              </a:buClr>
            </a:pPr>
            <a:r>
              <a:rPr lang="ru-RU" sz="3400" dirty="0"/>
              <a:t>търсене на стойности, съдържащи определен низ (шаблон).</a:t>
            </a:r>
            <a:endParaRPr lang="en-US" sz="3400" dirty="0"/>
          </a:p>
          <a:p>
            <a:pPr lvl="1">
              <a:buClr>
                <a:schemeClr val="tx2"/>
              </a:buClr>
            </a:pPr>
            <a:r>
              <a:rPr lang="bg-BG" sz="3400" dirty="0"/>
              <a:t>обикновено се използва със специални символи (</a:t>
            </a:r>
            <a:r>
              <a:rPr lang="bg-BG" sz="3400" b="1" dirty="0">
                <a:solidFill>
                  <a:schemeClr val="bg1"/>
                </a:solidFill>
              </a:rPr>
              <a:t>% </a:t>
            </a:r>
            <a:r>
              <a:rPr lang="bg-BG" sz="3400" dirty="0"/>
              <a:t>- нула или повече символи)</a:t>
            </a:r>
            <a:endParaRPr lang="en-US" sz="3400" dirty="0"/>
          </a:p>
          <a:p>
            <a:pPr>
              <a:buClr>
                <a:schemeClr val="tx2"/>
              </a:buClr>
            </a:pPr>
            <a:endParaRPr lang="en-US" sz="3400" b="1" dirty="0">
              <a:solidFill>
                <a:schemeClr val="bg1"/>
              </a:solidFill>
            </a:endParaRPr>
          </a:p>
          <a:p>
            <a:pPr>
              <a:buClr>
                <a:schemeClr val="tx2"/>
              </a:buClr>
            </a:pPr>
            <a:endParaRPr lang="en-US" sz="3400" b="1" dirty="0">
              <a:solidFill>
                <a:schemeClr val="bg1"/>
              </a:solidFill>
            </a:endParaRPr>
          </a:p>
          <a:p>
            <a:pPr lvl="1">
              <a:buClr>
                <a:schemeClr val="tx2"/>
              </a:buClr>
              <a:buNone/>
            </a:pPr>
            <a:endParaRPr lang="en-US" dirty="0"/>
          </a:p>
          <a:p>
            <a:endParaRPr lang="en-US" dirty="0"/>
          </a:p>
        </p:txBody>
      </p:sp>
      <p:sp>
        <p:nvSpPr>
          <p:cNvPr id="4" name="Title 3"/>
          <p:cNvSpPr>
            <a:spLocks noGrp="1"/>
          </p:cNvSpPr>
          <p:nvPr>
            <p:ph type="title"/>
          </p:nvPr>
        </p:nvSpPr>
        <p:spPr/>
        <p:txBody>
          <a:bodyPr/>
          <a:lstStyle/>
          <a:p>
            <a:r>
              <a:rPr lang="bg-BG" dirty="0"/>
              <a:t>Базов </a:t>
            </a:r>
            <a:r>
              <a:rPr lang="en-US" dirty="0"/>
              <a:t>SQL SELECT (3)</a:t>
            </a:r>
          </a:p>
        </p:txBody>
      </p:sp>
      <p:sp>
        <p:nvSpPr>
          <p:cNvPr id="5" name="Rectangle 3"/>
          <p:cNvSpPr>
            <a:spLocks noChangeArrowheads="1"/>
          </p:cNvSpPr>
          <p:nvPr/>
        </p:nvSpPr>
        <p:spPr bwMode="auto">
          <a:xfrm>
            <a:off x="2496000" y="4734000"/>
            <a:ext cx="7155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ProductId, ProductName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Products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ProductName </a:t>
            </a:r>
            <a:r>
              <a:rPr lang="en-US" sz="2800" b="1" noProof="1">
                <a:solidFill>
                  <a:schemeClr val="bg1"/>
                </a:solidFill>
                <a:latin typeface="Consolas" pitchFamily="49" charset="0"/>
                <a:cs typeface="Consolas" pitchFamily="49" charset="0"/>
              </a:rPr>
              <a:t>LIKE </a:t>
            </a:r>
            <a:r>
              <a:rPr lang="en-US" sz="2800" b="1" dirty="0"/>
              <a:t>'Apple%'</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C88595C-379D-BB13-A348-DB8165CFA98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13</a:t>
            </a:fld>
            <a:endParaRPr lang="en-US" noProof="0" dirty="0"/>
          </a:p>
        </p:txBody>
      </p:sp>
    </p:spTree>
    <p:extLst>
      <p:ext uri="{BB962C8B-B14F-4D97-AF65-F5344CB8AC3E}">
        <p14:creationId xmlns:p14="http://schemas.microsoft.com/office/powerpoint/2010/main" val="160826169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en-US" sz="3600" b="1" dirty="0">
                <a:solidFill>
                  <a:schemeClr val="bg1"/>
                </a:solidFill>
              </a:rPr>
              <a:t>IS NOT NULL </a:t>
            </a:r>
            <a:r>
              <a:rPr lang="bg-BG" sz="3600" dirty="0"/>
              <a:t>оператор:</a:t>
            </a:r>
            <a:endParaRPr lang="en-US" sz="3600" dirty="0"/>
          </a:p>
          <a:p>
            <a:pPr lvl="1">
              <a:buClr>
                <a:schemeClr val="tx2"/>
              </a:buClr>
            </a:pPr>
            <a:r>
              <a:rPr lang="bg-BG" sz="3400" dirty="0"/>
              <a:t>филтриране на редове, чиито стойности в определената колона не са </a:t>
            </a:r>
            <a:r>
              <a:rPr lang="en-US" sz="3400" b="1" dirty="0">
                <a:solidFill>
                  <a:schemeClr val="bg1"/>
                </a:solidFill>
              </a:rPr>
              <a:t>NULL </a:t>
            </a:r>
          </a:p>
          <a:p>
            <a:pPr>
              <a:buClr>
                <a:schemeClr val="tx2"/>
              </a:buClr>
            </a:pPr>
            <a:endParaRPr lang="en-US" sz="3600" b="1" dirty="0">
              <a:solidFill>
                <a:schemeClr val="bg1"/>
              </a:solidFill>
            </a:endParaRPr>
          </a:p>
          <a:p>
            <a:pPr lvl="1">
              <a:buClr>
                <a:schemeClr val="tx2"/>
              </a:buClr>
              <a:buNone/>
            </a:pPr>
            <a:endParaRPr lang="en-US" sz="3600" dirty="0"/>
          </a:p>
          <a:p>
            <a:endParaRPr lang="en-US" sz="3600" dirty="0"/>
          </a:p>
        </p:txBody>
      </p:sp>
      <p:sp>
        <p:nvSpPr>
          <p:cNvPr id="4" name="Title 3"/>
          <p:cNvSpPr>
            <a:spLocks noGrp="1"/>
          </p:cNvSpPr>
          <p:nvPr>
            <p:ph type="title"/>
          </p:nvPr>
        </p:nvSpPr>
        <p:spPr/>
        <p:txBody>
          <a:bodyPr/>
          <a:lstStyle/>
          <a:p>
            <a:r>
              <a:rPr lang="bg-BG" dirty="0"/>
              <a:t>Базов </a:t>
            </a:r>
            <a:r>
              <a:rPr lang="en-US" dirty="0"/>
              <a:t>SQL SELECT (4)</a:t>
            </a:r>
          </a:p>
        </p:txBody>
      </p:sp>
      <p:sp>
        <p:nvSpPr>
          <p:cNvPr id="5" name="Rectangle 3"/>
          <p:cNvSpPr>
            <a:spLocks noChangeArrowheads="1"/>
          </p:cNvSpPr>
          <p:nvPr/>
        </p:nvSpPr>
        <p:spPr bwMode="auto">
          <a:xfrm>
            <a:off x="2586000" y="3879000"/>
            <a:ext cx="702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a:t>
            </a:r>
            <a:r>
              <a:rPr lang="en-US" sz="2800" b="1" noProof="1">
                <a:latin typeface="Consolas" pitchFamily="49" charset="0"/>
                <a:cs typeface="Consolas" pitchFamily="49" charset="0"/>
              </a:rPr>
              <a:t>ProjectId, ProjectName</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Projects</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StartDate </a:t>
            </a:r>
            <a:r>
              <a:rPr lang="en-US" sz="2800" b="1" noProof="1">
                <a:solidFill>
                  <a:schemeClr val="bg1"/>
                </a:solidFill>
                <a:latin typeface="Consolas" pitchFamily="49" charset="0"/>
                <a:cs typeface="Consolas" pitchFamily="49" charset="0"/>
              </a:rPr>
              <a:t>IS NOT NULL</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CB7A7A3E-B296-07A6-689C-9380664E941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14</a:t>
            </a:fld>
            <a:endParaRPr lang="en-US" noProof="0" dirty="0"/>
          </a:p>
        </p:txBody>
      </p:sp>
    </p:spTree>
    <p:extLst>
      <p:ext uri="{BB962C8B-B14F-4D97-AF65-F5344CB8AC3E}">
        <p14:creationId xmlns:p14="http://schemas.microsoft.com/office/powerpoint/2010/main" val="11861720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C45D65B-A0AC-896E-3085-46981F66A833}"/>
              </a:ext>
            </a:extLst>
          </p:cNvPr>
          <p:cNvSpPr>
            <a:spLocks noGrp="1"/>
          </p:cNvSpPr>
          <p:nvPr>
            <p:ph type="sldNum" sz="quarter" idx="5"/>
          </p:nvPr>
        </p:nvSpPr>
        <p:spPr/>
        <p:txBody>
          <a:bodyPr/>
          <a:lstStyle/>
          <a:p>
            <a:fld id="{2BF067CD-8E6B-4360-9AA8-C5DF2A48A6D1}" type="slidenum">
              <a:rPr lang="en-US" noProof="0" smtClean="0"/>
              <a:pPr/>
              <a:t>15</a:t>
            </a:fld>
            <a:endParaRPr lang="en-US" noProof="0" dirty="0"/>
          </a:p>
        </p:txBody>
      </p:sp>
      <p:sp>
        <p:nvSpPr>
          <p:cNvPr id="3" name="Text Placeholder 2">
            <a:extLst>
              <a:ext uri="{FF2B5EF4-FFF2-40B4-BE49-F238E27FC236}">
                <a16:creationId xmlns:a16="http://schemas.microsoft.com/office/drawing/2014/main" id="{0C57DF58-E5CF-BF0A-C113-78FC54DC284E}"/>
              </a:ext>
            </a:extLst>
          </p:cNvPr>
          <p:cNvSpPr>
            <a:spLocks noGrp="1"/>
          </p:cNvSpPr>
          <p:nvPr>
            <p:ph type="body" sz="quarter" idx="10"/>
          </p:nvPr>
        </p:nvSpPr>
        <p:spPr/>
        <p:txBody>
          <a:bodyPr>
            <a:normAutofit fontScale="92500" lnSpcReduction="20000"/>
          </a:bodyPr>
          <a:lstStyle/>
          <a:p>
            <a:r>
              <a:rPr lang="bg-BG" dirty="0"/>
              <a:t>Поле, </a:t>
            </a:r>
            <a:r>
              <a:rPr lang="ru-RU" dirty="0"/>
              <a:t>чиято стойност се изчислява на базата на </a:t>
            </a:r>
            <a:r>
              <a:rPr lang="ru-RU" b="1" dirty="0">
                <a:solidFill>
                  <a:schemeClr val="bg1"/>
                </a:solidFill>
              </a:rPr>
              <a:t>верига</a:t>
            </a:r>
            <a:r>
              <a:rPr lang="ru-RU" dirty="0"/>
              <a:t> от </a:t>
            </a:r>
            <a:r>
              <a:rPr lang="ru-RU" b="1" dirty="0">
                <a:solidFill>
                  <a:schemeClr val="bg1"/>
                </a:solidFill>
              </a:rPr>
              <a:t>зависимости</a:t>
            </a:r>
          </a:p>
          <a:p>
            <a:pPr lvl="1">
              <a:buClr>
                <a:schemeClr val="tx1"/>
              </a:buClr>
            </a:pPr>
            <a:r>
              <a:rPr lang="ru-RU" b="1" dirty="0">
                <a:solidFill>
                  <a:schemeClr val="bg1"/>
                </a:solidFill>
              </a:rPr>
              <a:t>Резултатът</a:t>
            </a:r>
            <a:r>
              <a:rPr lang="ru-RU" dirty="0"/>
              <a:t> от едно изчисление служи като </a:t>
            </a:r>
            <a:r>
              <a:rPr lang="ru-RU" b="1" dirty="0">
                <a:solidFill>
                  <a:schemeClr val="bg1"/>
                </a:solidFill>
              </a:rPr>
              <a:t>вход</a:t>
            </a:r>
            <a:r>
              <a:rPr lang="ru-RU" dirty="0"/>
              <a:t> за следващото</a:t>
            </a:r>
          </a:p>
          <a:p>
            <a:pPr lvl="1"/>
            <a:r>
              <a:rPr lang="ru-RU" dirty="0"/>
              <a:t>Например, имате поле, което изчислява </a:t>
            </a:r>
            <a:r>
              <a:rPr lang="ru-RU" b="1" dirty="0">
                <a:solidFill>
                  <a:schemeClr val="bg1"/>
                </a:solidFill>
              </a:rPr>
              <a:t>данък</a:t>
            </a:r>
            <a:r>
              <a:rPr lang="ru-RU" dirty="0"/>
              <a:t> върху </a:t>
            </a:r>
            <a:r>
              <a:rPr lang="ru-RU" b="1" dirty="0">
                <a:solidFill>
                  <a:schemeClr val="bg1"/>
                </a:solidFill>
              </a:rPr>
              <a:t>продажбите</a:t>
            </a:r>
            <a:r>
              <a:rPr lang="ru-RU" dirty="0"/>
              <a:t> като </a:t>
            </a:r>
            <a:r>
              <a:rPr lang="ru-RU" b="1" dirty="0">
                <a:solidFill>
                  <a:schemeClr val="bg1"/>
                </a:solidFill>
              </a:rPr>
              <a:t>процент</a:t>
            </a:r>
            <a:r>
              <a:rPr lang="ru-RU" dirty="0"/>
              <a:t> от </a:t>
            </a:r>
            <a:r>
              <a:rPr lang="ru-RU" b="1" dirty="0">
                <a:solidFill>
                  <a:schemeClr val="bg1"/>
                </a:solidFill>
              </a:rPr>
              <a:t>общата</a:t>
            </a:r>
            <a:r>
              <a:rPr lang="ru-RU" dirty="0"/>
              <a:t> </a:t>
            </a:r>
            <a:r>
              <a:rPr lang="ru-RU" b="1" dirty="0">
                <a:solidFill>
                  <a:schemeClr val="bg1"/>
                </a:solidFill>
              </a:rPr>
              <a:t>цена</a:t>
            </a:r>
          </a:p>
          <a:p>
            <a:pPr lvl="1"/>
            <a:r>
              <a:rPr lang="ru-RU" dirty="0"/>
              <a:t>Общата цена е също </a:t>
            </a:r>
            <a:r>
              <a:rPr lang="ru-RU" b="1" dirty="0">
                <a:solidFill>
                  <a:schemeClr val="bg1"/>
                </a:solidFill>
              </a:rPr>
              <a:t>изчислима</a:t>
            </a:r>
            <a:r>
              <a:rPr lang="ru-RU" dirty="0"/>
              <a:t> </a:t>
            </a:r>
            <a:r>
              <a:rPr lang="ru-RU" b="1" dirty="0">
                <a:solidFill>
                  <a:schemeClr val="bg1"/>
                </a:solidFill>
              </a:rPr>
              <a:t>колона</a:t>
            </a:r>
            <a:r>
              <a:rPr lang="ru-RU" dirty="0"/>
              <a:t>, която зависи от </a:t>
            </a:r>
            <a:r>
              <a:rPr lang="ru-RU" b="1" dirty="0">
                <a:solidFill>
                  <a:schemeClr val="bg1"/>
                </a:solidFill>
              </a:rPr>
              <a:t>количество</a:t>
            </a:r>
            <a:r>
              <a:rPr lang="ru-RU" dirty="0"/>
              <a:t> и </a:t>
            </a:r>
            <a:r>
              <a:rPr lang="ru-RU" b="1" dirty="0">
                <a:solidFill>
                  <a:schemeClr val="bg1"/>
                </a:solidFill>
              </a:rPr>
              <a:t>единична</a:t>
            </a:r>
            <a:r>
              <a:rPr lang="ru-RU" dirty="0"/>
              <a:t> </a:t>
            </a:r>
            <a:r>
              <a:rPr lang="ru-RU" b="1" dirty="0">
                <a:solidFill>
                  <a:schemeClr val="bg1"/>
                </a:solidFill>
              </a:rPr>
              <a:t>цена</a:t>
            </a:r>
          </a:p>
          <a:p>
            <a:pPr lvl="1"/>
            <a:r>
              <a:rPr lang="ru-RU" dirty="0"/>
              <a:t>Данъкът върху продажбите може да се разглежда като </a:t>
            </a:r>
            <a:r>
              <a:rPr lang="ru-RU" b="1" dirty="0">
                <a:solidFill>
                  <a:schemeClr val="bg1"/>
                </a:solidFill>
              </a:rPr>
              <a:t>транзитивно</a:t>
            </a:r>
            <a:r>
              <a:rPr lang="ru-RU" dirty="0"/>
              <a:t> </a:t>
            </a:r>
            <a:r>
              <a:rPr lang="ru-RU" b="1" dirty="0">
                <a:solidFill>
                  <a:schemeClr val="bg1"/>
                </a:solidFill>
              </a:rPr>
              <a:t>изчислимо</a:t>
            </a:r>
            <a:r>
              <a:rPr lang="ru-RU" dirty="0"/>
              <a:t> </a:t>
            </a:r>
            <a:r>
              <a:rPr lang="ru-RU" b="1" dirty="0">
                <a:solidFill>
                  <a:schemeClr val="bg1"/>
                </a:solidFill>
              </a:rPr>
              <a:t>поле</a:t>
            </a:r>
          </a:p>
          <a:p>
            <a:pPr lvl="2"/>
            <a:r>
              <a:rPr lang="ru-RU" dirty="0"/>
              <a:t>Неговата стойност </a:t>
            </a:r>
            <a:r>
              <a:rPr lang="ru-RU" b="1" dirty="0">
                <a:solidFill>
                  <a:schemeClr val="bg1"/>
                </a:solidFill>
              </a:rPr>
              <a:t>индиректно</a:t>
            </a:r>
            <a:r>
              <a:rPr lang="ru-RU" dirty="0"/>
              <a:t> зависи от </a:t>
            </a:r>
            <a:r>
              <a:rPr lang="ru-RU" b="1" dirty="0">
                <a:solidFill>
                  <a:schemeClr val="bg1"/>
                </a:solidFill>
              </a:rPr>
              <a:t>количеството</a:t>
            </a:r>
            <a:r>
              <a:rPr lang="ru-RU" dirty="0"/>
              <a:t> и </a:t>
            </a:r>
            <a:r>
              <a:rPr lang="ru-RU" b="1" dirty="0">
                <a:solidFill>
                  <a:schemeClr val="bg1"/>
                </a:solidFill>
              </a:rPr>
              <a:t>единичната цена</a:t>
            </a:r>
            <a:r>
              <a:rPr lang="ru-RU" dirty="0">
                <a:solidFill>
                  <a:schemeClr val="bg1"/>
                </a:solidFill>
              </a:rPr>
              <a:t> </a:t>
            </a:r>
            <a:r>
              <a:rPr lang="ru-RU" dirty="0"/>
              <a:t>чрез </a:t>
            </a:r>
            <a:r>
              <a:rPr lang="ru-RU" b="1" dirty="0">
                <a:solidFill>
                  <a:schemeClr val="bg1"/>
                </a:solidFill>
              </a:rPr>
              <a:t>общата</a:t>
            </a:r>
            <a:r>
              <a:rPr lang="ru-RU" dirty="0"/>
              <a:t> </a:t>
            </a:r>
            <a:r>
              <a:rPr lang="ru-RU" b="1" dirty="0">
                <a:solidFill>
                  <a:schemeClr val="bg1"/>
                </a:solidFill>
              </a:rPr>
              <a:t>цена</a:t>
            </a:r>
            <a:endParaRPr lang="en-US" dirty="0"/>
          </a:p>
        </p:txBody>
      </p:sp>
      <p:sp>
        <p:nvSpPr>
          <p:cNvPr id="4" name="Title 3">
            <a:extLst>
              <a:ext uri="{FF2B5EF4-FFF2-40B4-BE49-F238E27FC236}">
                <a16:creationId xmlns:a16="http://schemas.microsoft.com/office/drawing/2014/main" id="{19DE214D-8666-C48A-9C8E-79B881420751}"/>
              </a:ext>
            </a:extLst>
          </p:cNvPr>
          <p:cNvSpPr>
            <a:spLocks noGrp="1"/>
          </p:cNvSpPr>
          <p:nvPr>
            <p:ph type="title"/>
          </p:nvPr>
        </p:nvSpPr>
        <p:spPr/>
        <p:txBody>
          <a:bodyPr/>
          <a:lstStyle/>
          <a:p>
            <a:r>
              <a:rPr lang="ru-RU" dirty="0"/>
              <a:t>Транзитивно изчислимо поле</a:t>
            </a:r>
            <a:endParaRPr lang="en-US" dirty="0"/>
          </a:p>
        </p:txBody>
      </p:sp>
    </p:spTree>
    <p:extLst>
      <p:ext uri="{BB962C8B-B14F-4D97-AF65-F5344CB8AC3E}">
        <p14:creationId xmlns:p14="http://schemas.microsoft.com/office/powerpoint/2010/main" val="27438128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ql File Format Symbol Svg Png Icon Free Download (#5361 ..."/>
          <p:cNvPicPr>
            <a:picLocks noChangeAspect="1" noChangeArrowheads="1"/>
          </p:cNvPicPr>
          <p:nvPr/>
        </p:nvPicPr>
        <p:blipFill>
          <a:blip r:embed="rId2" cstate="print">
            <a:lum bright="70000" contrast="-70000"/>
          </a:blip>
          <a:srcRect/>
          <a:stretch>
            <a:fillRect/>
          </a:stretch>
        </p:blipFill>
        <p:spPr bwMode="auto">
          <a:xfrm>
            <a:off x="4916241" y="1449000"/>
            <a:ext cx="2359518" cy="2449500"/>
          </a:xfrm>
          <a:prstGeom prst="rect">
            <a:avLst/>
          </a:prstGeom>
          <a:noFill/>
        </p:spPr>
      </p:pic>
      <p:sp>
        <p:nvSpPr>
          <p:cNvPr id="5" name="Подзаглавие 4">
            <a:extLst>
              <a:ext uri="{FF2B5EF4-FFF2-40B4-BE49-F238E27FC236}">
                <a16:creationId xmlns:a16="http://schemas.microsoft.com/office/drawing/2014/main" id="{BC283505-9D07-DE49-6F57-7921B18767E3}"/>
              </a:ext>
            </a:extLst>
          </p:cNvPr>
          <p:cNvSpPr>
            <a:spLocks noGrp="1"/>
          </p:cNvSpPr>
          <p:nvPr>
            <p:ph type="subTitle" sz="quarter" idx="11"/>
          </p:nvPr>
        </p:nvSpPr>
        <p:spPr/>
        <p:txBody>
          <a:bodyPr/>
          <a:lstStyle/>
          <a:p>
            <a:r>
              <a:rPr lang="ru-RU" dirty="0"/>
              <a:t>Извличане на данни чрез функции</a:t>
            </a:r>
            <a:endParaRPr lang="bg-BG" dirty="0"/>
          </a:p>
        </p:txBody>
      </p:sp>
      <p:sp>
        <p:nvSpPr>
          <p:cNvPr id="7" name="Заглавие 6">
            <a:extLst>
              <a:ext uri="{FF2B5EF4-FFF2-40B4-BE49-F238E27FC236}">
                <a16:creationId xmlns:a16="http://schemas.microsoft.com/office/drawing/2014/main" id="{68CB6399-1D90-EF69-45A5-5C767532D15F}"/>
              </a:ext>
            </a:extLst>
          </p:cNvPr>
          <p:cNvSpPr>
            <a:spLocks noGrp="1"/>
          </p:cNvSpPr>
          <p:nvPr>
            <p:ph type="title" sz="quarter" idx="10"/>
          </p:nvPr>
        </p:nvSpPr>
        <p:spPr/>
        <p:txBody>
          <a:bodyPr/>
          <a:lstStyle/>
          <a:p>
            <a:r>
              <a:rPr lang="bg-BG" dirty="0"/>
              <a:t>Базови </a:t>
            </a:r>
            <a:r>
              <a:rPr lang="en-US" dirty="0"/>
              <a:t>SQL </a:t>
            </a:r>
            <a:r>
              <a:rPr lang="bg-BG" dirty="0"/>
              <a:t>функции</a:t>
            </a:r>
          </a:p>
        </p:txBody>
      </p:sp>
    </p:spTree>
    <p:extLst>
      <p:ext uri="{BB962C8B-B14F-4D97-AF65-F5344CB8AC3E}">
        <p14:creationId xmlns:p14="http://schemas.microsoft.com/office/powerpoint/2010/main" val="23627935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Orders </a:t>
            </a:r>
            <a:r>
              <a:rPr lang="ru-RU" sz="3600" dirty="0"/>
              <a:t>с колона </a:t>
            </a:r>
            <a:r>
              <a:rPr lang="en-US" sz="3600" b="1" dirty="0">
                <a:solidFill>
                  <a:schemeClr val="bg1"/>
                </a:solidFill>
              </a:rPr>
              <a:t>OrderDate</a:t>
            </a:r>
            <a:r>
              <a:rPr lang="ru-RU" sz="3600" dirty="0"/>
              <a:t>, която съдържа датата на поръчката</a:t>
            </a:r>
            <a:endParaRPr lang="en-US" sz="3600" dirty="0"/>
          </a:p>
          <a:p>
            <a:r>
              <a:rPr lang="ru-RU" sz="3600" dirty="0"/>
              <a:t>Искаме да извлечем името на месеца от </a:t>
            </a:r>
            <a:r>
              <a:rPr lang="en-US" sz="3600" b="1" dirty="0">
                <a:solidFill>
                  <a:schemeClr val="bg1"/>
                </a:solidFill>
              </a:rPr>
              <a:t>OrderDate</a:t>
            </a:r>
            <a:endParaRPr lang="en-US" sz="3600" dirty="0"/>
          </a:p>
        </p:txBody>
      </p:sp>
      <p:sp>
        <p:nvSpPr>
          <p:cNvPr id="4" name="Title 3"/>
          <p:cNvSpPr>
            <a:spLocks noGrp="1"/>
          </p:cNvSpPr>
          <p:nvPr>
            <p:ph type="title"/>
          </p:nvPr>
        </p:nvSpPr>
        <p:spPr>
          <a:xfrm>
            <a:off x="190406" y="100750"/>
            <a:ext cx="10090594" cy="882654"/>
          </a:xfrm>
        </p:spPr>
        <p:txBody>
          <a:bodyPr>
            <a:noAutofit/>
          </a:bodyPr>
          <a:lstStyle/>
          <a:p>
            <a:r>
              <a:rPr lang="ru-RU" sz="4000"/>
              <a:t>Задача – Извличане на име на месец</a:t>
            </a:r>
            <a:endParaRPr lang="en-US" sz="4000" dirty="0"/>
          </a:p>
        </p:txBody>
      </p:sp>
      <p:sp>
        <p:nvSpPr>
          <p:cNvPr id="5" name="Slide Number">
            <a:extLst>
              <a:ext uri="{FF2B5EF4-FFF2-40B4-BE49-F238E27FC236}">
                <a16:creationId xmlns:a16="http://schemas.microsoft.com/office/drawing/2014/main" id="{AC7CF7D9-5561-E237-F588-934435C940C2}"/>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17</a:t>
            </a:fld>
            <a:endParaRPr lang="en-US" noProof="0" dirty="0"/>
          </a:p>
        </p:txBody>
      </p:sp>
      <p:pic>
        <p:nvPicPr>
          <p:cNvPr id="6" name="Picture 5">
            <a:extLst>
              <a:ext uri="{FF2B5EF4-FFF2-40B4-BE49-F238E27FC236}">
                <a16:creationId xmlns:a16="http://schemas.microsoft.com/office/drawing/2014/main" id="{30138BA1-9653-192D-82A0-C08AB337C867}"/>
              </a:ext>
            </a:extLst>
          </p:cNvPr>
          <p:cNvPicPr>
            <a:picLocks noChangeAspect="1"/>
          </p:cNvPicPr>
          <p:nvPr/>
        </p:nvPicPr>
        <p:blipFill>
          <a:blip r:embed="rId2"/>
          <a:stretch>
            <a:fillRect/>
          </a:stretch>
        </p:blipFill>
        <p:spPr>
          <a:xfrm>
            <a:off x="4858500" y="3564000"/>
            <a:ext cx="2475000" cy="2358984"/>
          </a:xfrm>
          <a:prstGeom prst="rect">
            <a:avLst/>
          </a:prstGeom>
          <a:ln>
            <a:solidFill>
              <a:schemeClr val="bg2">
                <a:lumMod val="75000"/>
              </a:schemeClr>
            </a:solidFill>
          </a:ln>
        </p:spPr>
      </p:pic>
    </p:spTree>
    <p:extLst>
      <p:ext uri="{BB962C8B-B14F-4D97-AF65-F5344CB8AC3E}">
        <p14:creationId xmlns:p14="http://schemas.microsoft.com/office/powerpoint/2010/main" val="1335969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800" dirty="0"/>
              <a:t>За да извлечем името на месеца, можем да използваме функцията </a:t>
            </a:r>
            <a:r>
              <a:rPr lang="en-US" sz="3800" b="1" dirty="0">
                <a:solidFill>
                  <a:schemeClr val="bg1"/>
                </a:solidFill>
              </a:rPr>
              <a:t>MONTHNAME</a:t>
            </a:r>
            <a:endParaRPr lang="bg-BG" sz="3800" dirty="0"/>
          </a:p>
          <a:p>
            <a:pPr lvl="1"/>
            <a:r>
              <a:rPr lang="bg-BG" sz="3600" dirty="0"/>
              <a:t>Функцията връща </a:t>
            </a:r>
            <a:r>
              <a:rPr lang="bg-BG" sz="3600" b="1" dirty="0">
                <a:solidFill>
                  <a:schemeClr val="bg1"/>
                </a:solidFill>
              </a:rPr>
              <a:t>името </a:t>
            </a:r>
            <a:r>
              <a:rPr lang="bg-BG" sz="3600" dirty="0"/>
              <a:t>на месеца за дадена дата</a:t>
            </a:r>
            <a:endParaRPr lang="ru-RU" sz="3600" dirty="0"/>
          </a:p>
        </p:txBody>
      </p:sp>
      <p:sp>
        <p:nvSpPr>
          <p:cNvPr id="4" name="Title 3"/>
          <p:cNvSpPr>
            <a:spLocks noGrp="1"/>
          </p:cNvSpPr>
          <p:nvPr>
            <p:ph type="title"/>
          </p:nvPr>
        </p:nvSpPr>
        <p:spPr/>
        <p:txBody>
          <a:bodyPr>
            <a:normAutofit/>
          </a:bodyPr>
          <a:lstStyle/>
          <a:p>
            <a:r>
              <a:rPr lang="ru-RU" sz="4400" dirty="0" err="1"/>
              <a:t>Извличане</a:t>
            </a:r>
            <a:r>
              <a:rPr lang="ru-RU" sz="4400" dirty="0"/>
              <a:t> на име на месец – Решение</a:t>
            </a:r>
            <a:endParaRPr lang="en-US" sz="4400" dirty="0"/>
          </a:p>
        </p:txBody>
      </p:sp>
      <p:sp>
        <p:nvSpPr>
          <p:cNvPr id="5" name="Rectangle 3"/>
          <p:cNvSpPr>
            <a:spLocks noChangeArrowheads="1"/>
          </p:cNvSpPr>
          <p:nvPr/>
        </p:nvSpPr>
        <p:spPr bwMode="auto">
          <a:xfrm>
            <a:off x="1283976" y="4329000"/>
            <a:ext cx="9624047" cy="101566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3000" b="1" dirty="0">
                <a:solidFill>
                  <a:schemeClr val="bg1"/>
                </a:solidFill>
                <a:latin typeface="Consolas" pitchFamily="49" charset="0"/>
                <a:cs typeface="Consolas" pitchFamily="49" charset="0"/>
              </a:rPr>
              <a:t>SELECT</a:t>
            </a:r>
            <a:r>
              <a:rPr lang="en-US" sz="3000" b="1" dirty="0">
                <a:latin typeface="Consolas" pitchFamily="49" charset="0"/>
                <a:cs typeface="Consolas" pitchFamily="49" charset="0"/>
              </a:rPr>
              <a:t> </a:t>
            </a:r>
            <a:r>
              <a:rPr lang="en-US" sz="3000" b="1" dirty="0">
                <a:solidFill>
                  <a:schemeClr val="bg1"/>
                </a:solidFill>
                <a:latin typeface="Consolas" pitchFamily="49" charset="0"/>
                <a:cs typeface="Consolas" pitchFamily="49" charset="0"/>
              </a:rPr>
              <a:t>FORMAT</a:t>
            </a:r>
            <a:r>
              <a:rPr lang="en-US" sz="3000" b="1" dirty="0">
                <a:latin typeface="Consolas" pitchFamily="49" charset="0"/>
                <a:cs typeface="Consolas" pitchFamily="49" charset="0"/>
              </a:rPr>
              <a:t>(</a:t>
            </a:r>
            <a:r>
              <a:rPr lang="en-US" sz="3000" b="1" dirty="0">
                <a:solidFill>
                  <a:schemeClr val="bg1"/>
                </a:solidFill>
                <a:latin typeface="Consolas" pitchFamily="49" charset="0"/>
                <a:cs typeface="Consolas" pitchFamily="49" charset="0"/>
              </a:rPr>
              <a:t>OrderDate</a:t>
            </a:r>
            <a:r>
              <a:rPr lang="en-US" sz="3000" b="1" dirty="0">
                <a:latin typeface="Consolas" pitchFamily="49" charset="0"/>
                <a:cs typeface="Consolas" pitchFamily="49" charset="0"/>
              </a:rPr>
              <a:t>, </a:t>
            </a:r>
            <a:r>
              <a:rPr lang="en-US" sz="3000" b="1" dirty="0">
                <a:solidFill>
                  <a:schemeClr val="bg1"/>
                </a:solidFill>
                <a:latin typeface="Consolas" pitchFamily="49" charset="0"/>
                <a:cs typeface="Consolas" pitchFamily="49" charset="0"/>
              </a:rPr>
              <a:t>'MMMM</a:t>
            </a:r>
            <a:r>
              <a:rPr lang="en-US" sz="3000" b="1" dirty="0">
                <a:latin typeface="Consolas" pitchFamily="49" charset="0"/>
                <a:cs typeface="Consolas" pitchFamily="49" charset="0"/>
              </a:rPr>
              <a:t>') AS MonthName</a:t>
            </a:r>
          </a:p>
          <a:p>
            <a:pPr eaLnBrk="0" hangingPunct="0">
              <a:buClr>
                <a:schemeClr val="accent5">
                  <a:lumMod val="40000"/>
                  <a:lumOff val="60000"/>
                </a:schemeClr>
              </a:buClr>
              <a:buSzPct val="70000"/>
            </a:pPr>
            <a:r>
              <a:rPr lang="en-US" sz="3000" b="1" dirty="0">
                <a:solidFill>
                  <a:schemeClr val="bg1"/>
                </a:solidFill>
                <a:latin typeface="Consolas" pitchFamily="49" charset="0"/>
                <a:cs typeface="Consolas" pitchFamily="49" charset="0"/>
              </a:rPr>
              <a:t>FROM</a:t>
            </a:r>
            <a:r>
              <a:rPr lang="en-US" sz="3000" b="1" dirty="0">
                <a:latin typeface="Consolas" pitchFamily="49" charset="0"/>
                <a:cs typeface="Consolas" pitchFamily="49" charset="0"/>
              </a:rPr>
              <a:t> Orders</a:t>
            </a:r>
            <a:endParaRPr lang="en-US" sz="30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8B3A0366-5386-C165-4C5A-8285BCFD586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18</a:t>
            </a:fld>
            <a:endParaRPr lang="en-US" noProof="0" dirty="0"/>
          </a:p>
        </p:txBody>
      </p:sp>
    </p:spTree>
    <p:extLst>
      <p:ext uri="{BB962C8B-B14F-4D97-AF65-F5344CB8AC3E}">
        <p14:creationId xmlns:p14="http://schemas.microsoft.com/office/powerpoint/2010/main" val="10619866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Имаме таблица </a:t>
            </a:r>
            <a:r>
              <a:rPr lang="en-US" sz="3600" b="1" dirty="0">
                <a:solidFill>
                  <a:schemeClr val="bg1"/>
                </a:solidFill>
              </a:rPr>
              <a:t>CUSTOMERS </a:t>
            </a:r>
            <a:r>
              <a:rPr lang="ru-RU" sz="3600" dirty="0"/>
              <a:t>с колони </a:t>
            </a:r>
            <a:r>
              <a:rPr lang="en-US" sz="3600" b="1" dirty="0">
                <a:solidFill>
                  <a:schemeClr val="bg1"/>
                </a:solidFill>
              </a:rPr>
              <a:t>FirstName </a:t>
            </a:r>
            <a:r>
              <a:rPr lang="ru-RU" sz="3600" dirty="0"/>
              <a:t>и </a:t>
            </a:r>
            <a:r>
              <a:rPr lang="en-US" sz="3600" b="1" dirty="0">
                <a:solidFill>
                  <a:schemeClr val="bg1"/>
                </a:solidFill>
              </a:rPr>
              <a:t>LastName</a:t>
            </a:r>
            <a:endParaRPr lang="en-US" sz="3600" dirty="0"/>
          </a:p>
          <a:p>
            <a:r>
              <a:rPr lang="ru-RU" sz="3600" dirty="0"/>
              <a:t>Искаме да създадем нова колона</a:t>
            </a:r>
            <a:r>
              <a:rPr lang="en-US" sz="3600" b="1" dirty="0">
                <a:solidFill>
                  <a:schemeClr val="bg1"/>
                </a:solidFill>
              </a:rPr>
              <a:t> FullName</a:t>
            </a:r>
            <a:r>
              <a:rPr lang="ru-RU" sz="3600" dirty="0"/>
              <a:t>, която да съдържа пълното име на клиента</a:t>
            </a:r>
            <a:endParaRPr lang="en-US" sz="3600" dirty="0"/>
          </a:p>
        </p:txBody>
      </p:sp>
      <p:sp>
        <p:nvSpPr>
          <p:cNvPr id="4" name="Title 3"/>
          <p:cNvSpPr>
            <a:spLocks noGrp="1"/>
          </p:cNvSpPr>
          <p:nvPr>
            <p:ph type="title"/>
          </p:nvPr>
        </p:nvSpPr>
        <p:spPr/>
        <p:txBody>
          <a:bodyPr/>
          <a:lstStyle/>
          <a:p>
            <a:r>
              <a:rPr lang="ru-RU"/>
              <a:t>Задача – Съединение на имена на колони</a:t>
            </a:r>
            <a:endParaRPr lang="en-US" dirty="0"/>
          </a:p>
        </p:txBody>
      </p:sp>
      <p:sp>
        <p:nvSpPr>
          <p:cNvPr id="5" name="Slide Number">
            <a:extLst>
              <a:ext uri="{FF2B5EF4-FFF2-40B4-BE49-F238E27FC236}">
                <a16:creationId xmlns:a16="http://schemas.microsoft.com/office/drawing/2014/main" id="{2A931A42-AADE-FD75-2848-B79D3F08AF1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19</a:t>
            </a:fld>
            <a:endParaRPr lang="en-US" noProof="0" dirty="0"/>
          </a:p>
        </p:txBody>
      </p:sp>
    </p:spTree>
    <p:extLst>
      <p:ext uri="{BB962C8B-B14F-4D97-AF65-F5344CB8AC3E}">
        <p14:creationId xmlns:p14="http://schemas.microsoft.com/office/powerpoint/2010/main" val="714175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9" name="Rectangle 3"/>
          <p:cNvSpPr>
            <a:spLocks noGrp="1" noChangeArrowheads="1"/>
          </p:cNvSpPr>
          <p:nvPr>
            <p:ph type="body" sz="quarter" idx="13"/>
          </p:nvPr>
        </p:nvSpPr>
        <p:spPr/>
        <p:txBody>
          <a:bodyPr>
            <a:normAutofit/>
          </a:bodyPr>
          <a:lstStyle/>
          <a:p>
            <a:r>
              <a:rPr lang="bg-BG" dirty="0"/>
              <a:t>Запознаване с </a:t>
            </a:r>
            <a:r>
              <a:rPr lang="en-US" dirty="0"/>
              <a:t>SQL</a:t>
            </a:r>
          </a:p>
          <a:p>
            <a:r>
              <a:rPr lang="bg-BG" dirty="0"/>
              <a:t>Проекция, селекция, филтриране</a:t>
            </a:r>
            <a:endParaRPr lang="en-US" dirty="0"/>
          </a:p>
          <a:p>
            <a:r>
              <a:rPr lang="bg-BG" dirty="0"/>
              <a:t>Базови </a:t>
            </a:r>
            <a:r>
              <a:rPr lang="en-US" dirty="0"/>
              <a:t>SQL </a:t>
            </a:r>
            <a:r>
              <a:rPr lang="bg-BG" dirty="0"/>
              <a:t>функции</a:t>
            </a:r>
            <a:endParaRPr lang="ru-RU" dirty="0"/>
          </a:p>
        </p:txBody>
      </p:sp>
      <p:sp>
        <p:nvSpPr>
          <p:cNvPr id="444418" name="Rectangle 2"/>
          <p:cNvSpPr>
            <a:spLocks noGrp="1" noChangeArrowheads="1"/>
          </p:cNvSpPr>
          <p:nvPr>
            <p:ph type="title"/>
          </p:nvPr>
        </p:nvSpPr>
        <p:spPr/>
        <p:txBody>
          <a:bodyPr>
            <a:normAutofit/>
          </a:bodyPr>
          <a:lstStyle/>
          <a:p>
            <a:r>
              <a:rPr lang="bg-BG" dirty="0"/>
              <a:t>Съдържание</a:t>
            </a:r>
          </a:p>
        </p:txBody>
      </p:sp>
      <p:sp>
        <p:nvSpPr>
          <p:cNvPr id="2" name="Slide Number">
            <a:extLst>
              <a:ext uri="{FF2B5EF4-FFF2-40B4-BE49-F238E27FC236}">
                <a16:creationId xmlns:a16="http://schemas.microsoft.com/office/drawing/2014/main" id="{22245521-26C9-830A-1623-463D8617F759}"/>
              </a:ext>
            </a:extLst>
          </p:cNvPr>
          <p:cNvSpPr txBox="1">
            <a:spLocks/>
          </p:cNvSpPr>
          <p:nvPr/>
        </p:nvSpPr>
        <p:spPr>
          <a:xfrm>
            <a:off x="11753030" y="6507000"/>
            <a:ext cx="367414" cy="297000"/>
          </a:xfrm>
          <a:prstGeom prst="rect">
            <a:avLst/>
          </a:prstGeom>
        </p:spPr>
        <p:txBody>
          <a:bodyPr vert="horz" lIns="91440" tIns="45720" rIns="91440" bIns="45720" rtlCol="0" anchor="b"/>
          <a:lstStyle>
            <a:defPPr>
              <a:defRPr lang="en-US"/>
            </a:defPPr>
            <a:lvl1pPr marL="0" algn="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BF067CD-8E6B-4360-9AA8-C5DF2A48A6D1}" type="slidenum">
              <a:rPr lang="en-US" smtClean="0"/>
              <a:pPr/>
              <a:t>2</a:t>
            </a:fld>
            <a:endParaRPr lang="en-US" dirty="0"/>
          </a:p>
        </p:txBody>
      </p:sp>
    </p:spTree>
    <p:extLst>
      <p:ext uri="{BB962C8B-B14F-4D97-AF65-F5344CB8AC3E}">
        <p14:creationId xmlns:p14="http://schemas.microsoft.com/office/powerpoint/2010/main" val="303989461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44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За да съединим</a:t>
            </a:r>
            <a:r>
              <a:rPr lang="en-US" sz="3600" b="1" dirty="0">
                <a:solidFill>
                  <a:schemeClr val="bg1"/>
                </a:solidFill>
              </a:rPr>
              <a:t> FirstName</a:t>
            </a:r>
            <a:r>
              <a:rPr lang="ru-RU" sz="3600" dirty="0"/>
              <a:t> и </a:t>
            </a:r>
            <a:r>
              <a:rPr lang="en-US" sz="3600" b="1" dirty="0">
                <a:solidFill>
                  <a:schemeClr val="bg1"/>
                </a:solidFill>
              </a:rPr>
              <a:t>LastName </a:t>
            </a:r>
            <a:r>
              <a:rPr lang="ru-RU" sz="3600" dirty="0"/>
              <a:t>, можем да използваме функцията </a:t>
            </a:r>
            <a:r>
              <a:rPr lang="en-US" sz="3600" b="1" dirty="0">
                <a:solidFill>
                  <a:schemeClr val="bg1"/>
                </a:solidFill>
              </a:rPr>
              <a:t>CONCAT</a:t>
            </a:r>
            <a:endParaRPr lang="en-US" sz="3600" dirty="0"/>
          </a:p>
        </p:txBody>
      </p:sp>
      <p:sp>
        <p:nvSpPr>
          <p:cNvPr id="4" name="Title 3"/>
          <p:cNvSpPr>
            <a:spLocks noGrp="1"/>
          </p:cNvSpPr>
          <p:nvPr>
            <p:ph type="title"/>
          </p:nvPr>
        </p:nvSpPr>
        <p:spPr>
          <a:xfrm>
            <a:off x="190406" y="100750"/>
            <a:ext cx="10450594" cy="882654"/>
          </a:xfrm>
        </p:spPr>
        <p:txBody>
          <a:bodyPr>
            <a:noAutofit/>
          </a:bodyPr>
          <a:lstStyle/>
          <a:p>
            <a:r>
              <a:rPr lang="bg-BG" sz="4000" dirty="0"/>
              <a:t>Решение – Съединение на имена на колони  </a:t>
            </a:r>
            <a:endParaRPr lang="en-US" sz="4000" dirty="0"/>
          </a:p>
        </p:txBody>
      </p:sp>
      <p:sp>
        <p:nvSpPr>
          <p:cNvPr id="5" name="Rectangle 3"/>
          <p:cNvSpPr>
            <a:spLocks noChangeArrowheads="1"/>
          </p:cNvSpPr>
          <p:nvPr/>
        </p:nvSpPr>
        <p:spPr bwMode="auto">
          <a:xfrm>
            <a:off x="1281000" y="3554893"/>
            <a:ext cx="10012500" cy="954107"/>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 CONCAT</a:t>
            </a:r>
            <a:r>
              <a:rPr lang="en-US" sz="2800" b="1" noProof="1">
                <a:latin typeface="Consolas" pitchFamily="49" charset="0"/>
                <a:cs typeface="Consolas" pitchFamily="49" charset="0"/>
              </a:rPr>
              <a:t>(FirstName</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dirty="0"/>
              <a:t>',</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LastName)</a:t>
            </a:r>
            <a:r>
              <a:rPr lang="en-US" sz="2800" b="1" noProof="1">
                <a:solidFill>
                  <a:schemeClr val="bg1"/>
                </a:solidFill>
                <a:latin typeface="Consolas" pitchFamily="49" charset="0"/>
                <a:cs typeface="Consolas" pitchFamily="49" charset="0"/>
              </a:rPr>
              <a:t> </a:t>
            </a:r>
            <a:r>
              <a:rPr lang="en-US" sz="2800" b="1" noProof="1">
                <a:latin typeface="Consolas" pitchFamily="49" charset="0"/>
                <a:cs typeface="Consolas" pitchFamily="49" charset="0"/>
              </a:rPr>
              <a:t>AS </a:t>
            </a:r>
            <a:r>
              <a:rPr lang="en-US" sz="2800" b="1" noProof="1">
                <a:solidFill>
                  <a:schemeClr val="bg1"/>
                </a:solidFill>
                <a:latin typeface="Consolas" pitchFamily="49" charset="0"/>
                <a:cs typeface="Consolas" pitchFamily="49" charset="0"/>
              </a:rPr>
              <a:t>FullName</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752606FA-BBC1-67D2-D42D-D814C147F140}"/>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20</a:t>
            </a:fld>
            <a:endParaRPr lang="en-US" noProof="0" dirty="0"/>
          </a:p>
        </p:txBody>
      </p:sp>
    </p:spTree>
    <p:extLst>
      <p:ext uri="{BB962C8B-B14F-4D97-AF65-F5344CB8AC3E}">
        <p14:creationId xmlns:p14="http://schemas.microsoft.com/office/powerpoint/2010/main" val="15182466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 Placeholder 4">
            <a:extLst>
              <a:ext uri="{FF2B5EF4-FFF2-40B4-BE49-F238E27FC236}">
                <a16:creationId xmlns:a16="http://schemas.microsoft.com/office/drawing/2014/main" id="{0E49D336-45B6-44D3-97C4-E28F8DEA2022}"/>
              </a:ext>
            </a:extLst>
          </p:cNvPr>
          <p:cNvSpPr>
            <a:spLocks noGrp="1"/>
          </p:cNvSpPr>
          <p:nvPr>
            <p:ph type="body" sz="quarter" idx="10"/>
          </p:nvPr>
        </p:nvSpPr>
        <p:spPr>
          <a:xfrm>
            <a:off x="869725" y="1656226"/>
            <a:ext cx="7581212" cy="4772369"/>
          </a:xfrm>
        </p:spPr>
        <p:txBody>
          <a:bodyPr/>
          <a:lstStyle>
            <a:lvl1pPr marL="514350" indent="-514350">
              <a:buFont typeface="Wingdings" panose="05000000000000000000" pitchFamily="2" charset="2"/>
              <a:buChar char="§"/>
              <a:defRPr>
                <a:solidFill>
                  <a:schemeClr val="bg2"/>
                </a:solidFill>
              </a:defRPr>
            </a:lvl1pPr>
            <a:lvl2pPr marL="1123935" indent="-514350">
              <a:buFont typeface="Wingdings" panose="05000000000000000000" pitchFamily="2" charset="2"/>
              <a:buChar char="§"/>
              <a:defRPr>
                <a:solidFill>
                  <a:schemeClr val="tx1"/>
                </a:solidFill>
              </a:defRPr>
            </a:lvl2pPr>
            <a:lvl3pPr marL="1733520" indent="-514350">
              <a:buFont typeface="Wingdings" panose="05000000000000000000" pitchFamily="2" charset="2"/>
              <a:buChar char="§"/>
              <a:defRPr>
                <a:solidFill>
                  <a:schemeClr val="tx1"/>
                </a:solidFill>
              </a:defRPr>
            </a:lvl3pPr>
            <a:lvl4pPr marL="2343105" indent="-514350">
              <a:buFont typeface="Wingdings" panose="05000000000000000000" pitchFamily="2" charset="2"/>
              <a:buChar char="§"/>
              <a:defRPr>
                <a:solidFill>
                  <a:schemeClr val="tx1"/>
                </a:solidFill>
              </a:defRPr>
            </a:lvl4pPr>
            <a:lvl5pPr marL="2952689" indent="-514350">
              <a:buFont typeface="Wingdings" panose="05000000000000000000" pitchFamily="2" charset="2"/>
              <a:buChar char="§"/>
              <a:defRPr>
                <a:solidFill>
                  <a:schemeClr val="tx1"/>
                </a:solidFill>
              </a:defRPr>
            </a:lvl5pPr>
          </a:lstStyle>
          <a:p>
            <a:pPr lvl="0"/>
            <a:r>
              <a:rPr lang="en-US" dirty="0"/>
              <a:t>…</a:t>
            </a:r>
          </a:p>
          <a:p>
            <a:pPr lvl="0"/>
            <a:r>
              <a:rPr lang="en-GB" dirty="0"/>
              <a:t>…</a:t>
            </a:r>
            <a:endParaRPr lang="en-US" dirty="0"/>
          </a:p>
          <a:p>
            <a:pPr lvl="0"/>
            <a:r>
              <a:rPr lang="en-GB" dirty="0"/>
              <a:t>…</a:t>
            </a:r>
            <a:endParaRPr lang="en-US" dirty="0"/>
          </a:p>
          <a:p>
            <a:pPr lvl="0"/>
            <a:endParaRPr lang="en-US" dirty="0"/>
          </a:p>
        </p:txBody>
      </p:sp>
      <p:sp>
        <p:nvSpPr>
          <p:cNvPr id="4" name="Title 3"/>
          <p:cNvSpPr>
            <a:spLocks noGrp="1"/>
          </p:cNvSpPr>
          <p:nvPr>
            <p:ph type="title"/>
          </p:nvPr>
        </p:nvSpPr>
        <p:spPr/>
        <p:txBody>
          <a:bodyPr>
            <a:normAutofit/>
          </a:bodyPr>
          <a:lstStyle/>
          <a:p>
            <a:r>
              <a:rPr lang="bg-BG" dirty="0"/>
              <a:t>Обобщение</a:t>
            </a:r>
            <a:endParaRPr lang="en-US" dirty="0"/>
          </a:p>
        </p:txBody>
      </p:sp>
      <p:grpSp>
        <p:nvGrpSpPr>
          <p:cNvPr id="9" name="Group 8">
            <a:extLst>
              <a:ext uri="{FF2B5EF4-FFF2-40B4-BE49-F238E27FC236}">
                <a16:creationId xmlns:a16="http://schemas.microsoft.com/office/drawing/2014/main" id="{EBAFE522-EB7D-4931-A015-9A7E8A98517D}"/>
              </a:ext>
            </a:extLst>
          </p:cNvPr>
          <p:cNvGrpSpPr/>
          <p:nvPr/>
        </p:nvGrpSpPr>
        <p:grpSpPr>
          <a:xfrm>
            <a:off x="191942" y="1419750"/>
            <a:ext cx="8632995" cy="5300339"/>
            <a:chOff x="472011" y="1508786"/>
            <a:chExt cx="3799787" cy="4865561"/>
          </a:xfrm>
        </p:grpSpPr>
        <p:sp>
          <p:nvSpPr>
            <p:cNvPr id="10" name="Rounded Rectangle 10">
              <a:extLst>
                <a:ext uri="{FF2B5EF4-FFF2-40B4-BE49-F238E27FC236}">
                  <a16:creationId xmlns:a16="http://schemas.microsoft.com/office/drawing/2014/main" id="{18F78F23-3D09-4B63-8DF9-D49CFBB145EE}"/>
                </a:ext>
              </a:extLst>
            </p:cNvPr>
            <p:cNvSpPr/>
            <p:nvPr/>
          </p:nvSpPr>
          <p:spPr>
            <a:xfrm>
              <a:off x="472011" y="1508786"/>
              <a:ext cx="3799787" cy="4865561"/>
            </a:xfrm>
            <a:prstGeom prst="roundRect">
              <a:avLst>
                <a:gd name="adj" fmla="val 396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dirty="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1" name="Rounded Rectangle 16">
              <a:extLst>
                <a:ext uri="{FF2B5EF4-FFF2-40B4-BE49-F238E27FC236}">
                  <a16:creationId xmlns:a16="http://schemas.microsoft.com/office/drawing/2014/main" id="{F12C06CE-2BBE-46C2-B718-813794C58DF9}"/>
                </a:ext>
              </a:extLst>
            </p:cNvPr>
            <p:cNvSpPr/>
            <p:nvPr/>
          </p:nvSpPr>
          <p:spPr>
            <a:xfrm>
              <a:off x="540767" y="1781251"/>
              <a:ext cx="85794" cy="4320631"/>
            </a:xfrm>
            <a:prstGeom prst="roundRect">
              <a:avLst>
                <a:gd name="adj" fmla="val 50000"/>
              </a:avLst>
            </a:prstGeom>
            <a:solidFill>
              <a:schemeClr val="bg2">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FFA000"/>
                </a:solidFill>
                <a:effectLst/>
                <a:uLnTx/>
                <a:uFillTx/>
                <a:latin typeface="Calibri" panose="020F0502020204030204"/>
                <a:ea typeface="맑은 고딕" panose="020B0503020000020004" pitchFamily="34" charset="-127"/>
                <a:cs typeface="+mn-cs"/>
              </a:endParaRPr>
            </a:p>
          </p:txBody>
        </p:sp>
        <p:sp>
          <p:nvSpPr>
            <p:cNvPr id="12" name="Half Frame 11">
              <a:extLst>
                <a:ext uri="{FF2B5EF4-FFF2-40B4-BE49-F238E27FC236}">
                  <a16:creationId xmlns:a16="http://schemas.microsoft.com/office/drawing/2014/main" id="{66CDBB1E-AF3C-43FC-9F34-2DD691F81726}"/>
                </a:ext>
              </a:extLst>
            </p:cNvPr>
            <p:cNvSpPr/>
            <p:nvPr/>
          </p:nvSpPr>
          <p:spPr>
            <a:xfrm rot="5400000">
              <a:off x="3762569" y="1912372"/>
              <a:ext cx="669775" cy="238503"/>
            </a:xfrm>
            <a:prstGeom prst="halfFrame">
              <a:avLst>
                <a:gd name="adj1" fmla="val 23728"/>
                <a:gd name="adj2" fmla="val 24642"/>
              </a:avLst>
            </a:prstGeom>
            <a:solidFill>
              <a:schemeClr val="bg2">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399" b="0" i="0" u="none" strike="noStrike" kern="1200" cap="none" spc="0" normalizeH="0" baseline="0" noProof="0">
                <a:ln>
                  <a:noFill/>
                </a:ln>
                <a:solidFill>
                  <a:srgbClr val="234465"/>
                </a:solidFill>
                <a:effectLst/>
                <a:uLnTx/>
                <a:uFillTx/>
                <a:latin typeface="Calibri" panose="020F0502020204030204"/>
                <a:ea typeface="맑은 고딕" panose="020B0503020000020004" pitchFamily="34" charset="-127"/>
                <a:cs typeface="+mn-cs"/>
              </a:endParaRPr>
            </a:p>
          </p:txBody>
        </p:sp>
      </p:grpSp>
      <p:pic>
        <p:nvPicPr>
          <p:cNvPr id="13" name="Picture 12">
            <a:extLst>
              <a:ext uri="{FF2B5EF4-FFF2-40B4-BE49-F238E27FC236}">
                <a16:creationId xmlns:a16="http://schemas.microsoft.com/office/drawing/2014/main" id="{CCC3A316-993C-4741-8826-E104F27650A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a:stretch/>
        </p:blipFill>
        <p:spPr>
          <a:xfrm flipH="1">
            <a:off x="8824937" y="3276641"/>
            <a:ext cx="2882677" cy="3119781"/>
          </a:xfrm>
          <a:prstGeom prst="rect">
            <a:avLst/>
          </a:prstGeom>
        </p:spPr>
      </p:pic>
      <p:sp>
        <p:nvSpPr>
          <p:cNvPr id="15" name="Content Placeholder 4">
            <a:extLst>
              <a:ext uri="{FF2B5EF4-FFF2-40B4-BE49-F238E27FC236}">
                <a16:creationId xmlns:a16="http://schemas.microsoft.com/office/drawing/2014/main" id="{B96A0DF8-27E7-4DC8-BBE3-7238AAAEB845}"/>
              </a:ext>
            </a:extLst>
          </p:cNvPr>
          <p:cNvSpPr txBox="1">
            <a:spLocks/>
          </p:cNvSpPr>
          <p:nvPr/>
        </p:nvSpPr>
        <p:spPr>
          <a:xfrm>
            <a:off x="445613" y="1606714"/>
            <a:ext cx="11815018" cy="5201066"/>
          </a:xfrm>
          <a:prstGeom prst="rect">
            <a:avLst/>
          </a:prstGeom>
        </p:spPr>
        <p:txBody>
          <a:bodyPr vert="horz" lIns="108000" tIns="36000" rIns="108000" bIns="36000" rtlCol="0">
            <a:normAutofit/>
          </a:bodyPr>
          <a:lstStyle>
            <a:lvl1pPr marL="456915" indent="-456915" algn="l" defTabSz="1218438" rtl="0" eaLnBrk="1" latinLnBrk="1" hangingPunct="1">
              <a:lnSpc>
                <a:spcPct val="105000"/>
              </a:lnSpc>
              <a:spcBef>
                <a:spcPts val="600"/>
              </a:spcBef>
              <a:spcAft>
                <a:spcPts val="600"/>
              </a:spcAft>
              <a:buFont typeface="Wingdings" panose="05000000000000000000" pitchFamily="2" charset="2"/>
              <a:buChar char="§"/>
              <a:defRPr sz="3398" kern="1200">
                <a:solidFill>
                  <a:schemeClr val="tx1"/>
                </a:solidFill>
                <a:latin typeface="+mn-lt"/>
                <a:ea typeface="+mn-ea"/>
                <a:cs typeface="+mn-cs"/>
              </a:defRPr>
            </a:lvl1pPr>
            <a:lvl2pPr marL="989981" indent="-380762" algn="l" defTabSz="1218438" rtl="0" eaLnBrk="1" latinLnBrk="1" hangingPunct="1">
              <a:lnSpc>
                <a:spcPct val="105000"/>
              </a:lnSpc>
              <a:spcBef>
                <a:spcPts val="600"/>
              </a:spcBef>
              <a:spcAft>
                <a:spcPts val="600"/>
              </a:spcAft>
              <a:buFont typeface="Wingdings" panose="05000000000000000000" pitchFamily="2" charset="2"/>
              <a:buChar char="§"/>
              <a:defRPr sz="3198" kern="1200">
                <a:solidFill>
                  <a:schemeClr val="tx1"/>
                </a:solidFill>
                <a:latin typeface="+mn-lt"/>
                <a:ea typeface="+mn-ea"/>
                <a:cs typeface="+mn-cs"/>
              </a:defRPr>
            </a:lvl2pPr>
            <a:lvl3pPr marL="1523048" indent="-304610" algn="l" defTabSz="1218438" rtl="0" eaLnBrk="1" latinLnBrk="1" hangingPunct="1">
              <a:lnSpc>
                <a:spcPct val="105000"/>
              </a:lnSpc>
              <a:spcBef>
                <a:spcPts val="600"/>
              </a:spcBef>
              <a:spcAft>
                <a:spcPts val="600"/>
              </a:spcAft>
              <a:buFont typeface="Wingdings" panose="05000000000000000000" pitchFamily="2" charset="2"/>
              <a:buChar char="§"/>
              <a:defRPr sz="2998" kern="1200">
                <a:solidFill>
                  <a:schemeClr val="tx1"/>
                </a:solidFill>
                <a:latin typeface="+mn-lt"/>
                <a:ea typeface="+mn-ea"/>
                <a:cs typeface="+mn-cs"/>
              </a:defRPr>
            </a:lvl3pPr>
            <a:lvl4pPr marL="2132267" indent="-304610" algn="l" defTabSz="1218438" rtl="0" eaLnBrk="1" latinLnBrk="1" hangingPunct="1">
              <a:lnSpc>
                <a:spcPct val="105000"/>
              </a:lnSpc>
              <a:spcBef>
                <a:spcPts val="600"/>
              </a:spcBef>
              <a:spcAft>
                <a:spcPts val="600"/>
              </a:spcAft>
              <a:buFont typeface="Wingdings" panose="05000000000000000000" pitchFamily="2" charset="2"/>
              <a:buChar char="§"/>
              <a:defRPr sz="2798" kern="1200">
                <a:solidFill>
                  <a:schemeClr val="tx1"/>
                </a:solidFill>
                <a:latin typeface="+mn-lt"/>
                <a:ea typeface="+mn-ea"/>
                <a:cs typeface="+mn-cs"/>
              </a:defRPr>
            </a:lvl4pPr>
            <a:lvl5pPr marL="2741485" indent="-304610" algn="l" defTabSz="1218438" rtl="0" eaLnBrk="1" latinLnBrk="1" hangingPunct="1">
              <a:lnSpc>
                <a:spcPct val="105000"/>
              </a:lnSpc>
              <a:spcBef>
                <a:spcPts val="600"/>
              </a:spcBef>
              <a:spcAft>
                <a:spcPts val="600"/>
              </a:spcAft>
              <a:buFont typeface="Wingdings" panose="05000000000000000000" pitchFamily="2" charset="2"/>
              <a:buChar char="§"/>
              <a:defRPr sz="2598" kern="1200">
                <a:solidFill>
                  <a:schemeClr val="tx1"/>
                </a:solidFill>
                <a:latin typeface="+mn-lt"/>
                <a:ea typeface="+mn-ea"/>
                <a:cs typeface="+mn-cs"/>
              </a:defRPr>
            </a:lvl5pPr>
            <a:lvl6pPr marL="335070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6pPr>
            <a:lvl7pPr marL="3959924"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7pPr>
            <a:lvl8pPr marL="4569143"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8pPr>
            <a:lvl9pPr marL="5178362" indent="-304610" algn="l" defTabSz="1218438" rtl="0" eaLnBrk="1" latinLnBrk="1" hangingPunct="1">
              <a:spcBef>
                <a:spcPct val="20000"/>
              </a:spcBef>
              <a:buFont typeface="Arial" pitchFamily="34" charset="0"/>
              <a:buChar char="•"/>
              <a:defRPr sz="2665" kern="1200">
                <a:solidFill>
                  <a:schemeClr val="tx1"/>
                </a:solidFill>
                <a:latin typeface="+mn-lt"/>
                <a:ea typeface="+mn-ea"/>
                <a:cs typeface="+mn-cs"/>
              </a:defRPr>
            </a:lvl9pPr>
          </a:lstStyle>
          <a:p>
            <a:pPr marL="456915" marR="0" lvl="0" indent="-456915" algn="l" defTabSz="1218438" rtl="0" eaLnBrk="1" fontAlgn="auto" latinLnBrk="1" hangingPunct="1">
              <a:lnSpc>
                <a:spcPct val="100000"/>
              </a:lnSpc>
              <a:spcBef>
                <a:spcPts val="600"/>
              </a:spcBef>
              <a:spcAft>
                <a:spcPts val="600"/>
              </a:spcAft>
              <a:buClr>
                <a:srgbClr val="FFFFFF"/>
              </a:buClr>
              <a:buSzTx/>
              <a:buFont typeface="Wingdings" panose="05000000000000000000" pitchFamily="2" charset="2"/>
              <a:buChar char="§"/>
              <a:tabLst/>
              <a:defRPr/>
            </a:pPr>
            <a:endParaRPr kumimoji="0" lang="en-US" sz="2800" b="0" i="0" u="none" strike="noStrike" kern="1200" cap="none" spc="0" normalizeH="0" baseline="0" noProof="0" dirty="0">
              <a:ln>
                <a:noFill/>
              </a:ln>
              <a:solidFill>
                <a:schemeClr val="bg2"/>
              </a:solidFill>
              <a:effectLst/>
              <a:uLnTx/>
              <a:uFillTx/>
              <a:latin typeface="Calibri" panose="020F0502020204030204"/>
              <a:ea typeface="+mn-ea"/>
              <a:cs typeface="+mn-cs"/>
            </a:endParaRPr>
          </a:p>
        </p:txBody>
      </p:sp>
      <p:sp>
        <p:nvSpPr>
          <p:cNvPr id="2" name="Rectangle 1"/>
          <p:cNvSpPr/>
          <p:nvPr/>
        </p:nvSpPr>
        <p:spPr>
          <a:xfrm>
            <a:off x="699284" y="1559724"/>
            <a:ext cx="7333456" cy="5632311"/>
          </a:xfrm>
          <a:prstGeom prst="rect">
            <a:avLst/>
          </a:prstGeom>
        </p:spPr>
        <p:txBody>
          <a:bodyPr wrap="square">
            <a:spAutoFit/>
          </a:bodyPr>
          <a:lstStyle/>
          <a:p>
            <a:pPr marL="457200" indent="-457200">
              <a:lnSpc>
                <a:spcPct val="100000"/>
              </a:lnSpc>
              <a:buClr>
                <a:schemeClr val="bg2"/>
              </a:buClr>
              <a:buFont typeface="Wingdings" panose="05000000000000000000" pitchFamily="2" charset="2"/>
              <a:buChar char="§"/>
            </a:pPr>
            <a:r>
              <a:rPr lang="en-US" sz="3600" b="1" dirty="0">
                <a:solidFill>
                  <a:schemeClr val="bg1">
                    <a:lumMod val="60000"/>
                    <a:lumOff val="40000"/>
                  </a:schemeClr>
                </a:solidFill>
              </a:rPr>
              <a:t>SQL</a:t>
            </a:r>
            <a:r>
              <a:rPr lang="en-US" sz="3600" b="1" dirty="0">
                <a:solidFill>
                  <a:schemeClr val="bg1"/>
                </a:solidFill>
              </a:rPr>
              <a:t> </a:t>
            </a:r>
            <a:r>
              <a:rPr lang="bg-BG" sz="3600" dirty="0">
                <a:solidFill>
                  <a:schemeClr val="bg2"/>
                </a:solidFill>
              </a:rPr>
              <a:t>и </a:t>
            </a:r>
            <a:r>
              <a:rPr lang="en-US" sz="3600" b="1" dirty="0">
                <a:solidFill>
                  <a:schemeClr val="bg1">
                    <a:lumMod val="60000"/>
                    <a:lumOff val="40000"/>
                  </a:schemeClr>
                </a:solidFill>
              </a:rPr>
              <a:t>T-SQL</a:t>
            </a:r>
            <a:endParaRPr lang="en-US" sz="3600" dirty="0">
              <a:solidFill>
                <a:schemeClr val="bg1">
                  <a:lumMod val="60000"/>
                  <a:lumOff val="40000"/>
                </a:schemeClr>
              </a:solidFill>
            </a:endParaRPr>
          </a:p>
          <a:p>
            <a:pPr marL="457200" indent="-457200">
              <a:lnSpc>
                <a:spcPct val="100000"/>
              </a:lnSpc>
              <a:buFont typeface="Wingdings" panose="05000000000000000000" pitchFamily="2" charset="2"/>
              <a:buChar char="§"/>
            </a:pPr>
            <a:r>
              <a:rPr lang="bg-BG" sz="3600" dirty="0">
                <a:solidFill>
                  <a:schemeClr val="bg2"/>
                </a:solidFill>
              </a:rPr>
              <a:t>Проекция, селекция и филтриране на данни</a:t>
            </a:r>
          </a:p>
          <a:p>
            <a:pPr marL="457200" indent="-457200">
              <a:lnSpc>
                <a:spcPct val="100000"/>
              </a:lnSpc>
              <a:buFont typeface="Wingdings" panose="05000000000000000000" pitchFamily="2" charset="2"/>
              <a:buChar char="§"/>
            </a:pPr>
            <a:r>
              <a:rPr lang="bg-BG" sz="3600" dirty="0">
                <a:solidFill>
                  <a:schemeClr val="bg2"/>
                </a:solidFill>
              </a:rPr>
              <a:t>Базов </a:t>
            </a:r>
            <a:r>
              <a:rPr lang="en-US" sz="3600" dirty="0">
                <a:solidFill>
                  <a:schemeClr val="bg2"/>
                </a:solidFill>
              </a:rPr>
              <a:t>SQL SELECT:</a:t>
            </a:r>
          </a:p>
          <a:p>
            <a:pPr marL="914400" lvl="1" indent="-457200">
              <a:buClr>
                <a:schemeClr val="bg2"/>
              </a:buClr>
              <a:buFont typeface="Wingdings" panose="05000000000000000000" pitchFamily="2" charset="2"/>
              <a:buChar char="§"/>
            </a:pPr>
            <a:r>
              <a:rPr lang="en-US" sz="3600" b="1" dirty="0">
                <a:solidFill>
                  <a:schemeClr val="bg1">
                    <a:lumMod val="60000"/>
                    <a:lumOff val="40000"/>
                  </a:schemeClr>
                </a:solidFill>
              </a:rPr>
              <a:t>DISTINCT</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WHERE</a:t>
            </a:r>
            <a:r>
              <a:rPr lang="en-US" sz="3600" dirty="0">
                <a:solidFill>
                  <a:schemeClr val="bg2"/>
                </a:solidFill>
              </a:rPr>
              <a:t>, </a:t>
            </a:r>
            <a:r>
              <a:rPr lang="en-US" sz="3600" b="1" dirty="0">
                <a:solidFill>
                  <a:schemeClr val="bg1">
                    <a:lumMod val="60000"/>
                    <a:lumOff val="40000"/>
                  </a:schemeClr>
                </a:solidFill>
              </a:rPr>
              <a:t>ORDER BY</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LIKE</a:t>
            </a:r>
            <a:r>
              <a:rPr lang="en-US" sz="3600" dirty="0">
                <a:solidFill>
                  <a:schemeClr val="bg2"/>
                </a:solidFill>
              </a:rPr>
              <a:t>, </a:t>
            </a:r>
            <a:r>
              <a:rPr lang="en-US" sz="3600" b="1" dirty="0">
                <a:solidFill>
                  <a:schemeClr val="bg1">
                    <a:lumMod val="60000"/>
                    <a:lumOff val="40000"/>
                  </a:schemeClr>
                </a:solidFill>
              </a:rPr>
              <a:t>IS NOT NULL</a:t>
            </a:r>
            <a:endParaRPr lang="bg-BG" sz="3600" dirty="0">
              <a:solidFill>
                <a:schemeClr val="bg1">
                  <a:lumMod val="60000"/>
                  <a:lumOff val="40000"/>
                </a:schemeClr>
              </a:solidFill>
            </a:endParaRPr>
          </a:p>
          <a:p>
            <a:pPr lvl="1" indent="-457200">
              <a:buFont typeface="Wingdings" panose="05000000000000000000" pitchFamily="2" charset="2"/>
              <a:buChar char="§"/>
            </a:pPr>
            <a:r>
              <a:rPr lang="bg-BG" sz="3600" dirty="0">
                <a:solidFill>
                  <a:schemeClr val="bg2"/>
                </a:solidFill>
              </a:rPr>
              <a:t>Базови </a:t>
            </a:r>
            <a:r>
              <a:rPr lang="en-US" sz="3600" dirty="0">
                <a:solidFill>
                  <a:schemeClr val="bg2"/>
                </a:solidFill>
              </a:rPr>
              <a:t>SQL </a:t>
            </a:r>
            <a:r>
              <a:rPr lang="bg-BG" sz="3600" dirty="0">
                <a:solidFill>
                  <a:schemeClr val="bg2"/>
                </a:solidFill>
              </a:rPr>
              <a:t>функции</a:t>
            </a:r>
          </a:p>
          <a:p>
            <a:pPr lvl="2" indent="-457200">
              <a:buClr>
                <a:schemeClr val="bg2"/>
              </a:buClr>
              <a:buFont typeface="Wingdings" panose="05000000000000000000" pitchFamily="2" charset="2"/>
              <a:buChar char="§"/>
            </a:pPr>
            <a:r>
              <a:rPr lang="en-US" sz="3600" b="1" dirty="0">
                <a:solidFill>
                  <a:schemeClr val="bg1">
                    <a:lumMod val="60000"/>
                    <a:lumOff val="40000"/>
                  </a:schemeClr>
                </a:solidFill>
              </a:rPr>
              <a:t>MONTHNAME</a:t>
            </a:r>
            <a:r>
              <a:rPr lang="en-US" sz="3600" dirty="0">
                <a:solidFill>
                  <a:schemeClr val="bg2"/>
                </a:solidFill>
              </a:rPr>
              <a:t>,</a:t>
            </a:r>
            <a:r>
              <a:rPr lang="en-US" sz="3600" b="1" dirty="0">
                <a:solidFill>
                  <a:schemeClr val="bg1"/>
                </a:solidFill>
              </a:rPr>
              <a:t> </a:t>
            </a:r>
            <a:r>
              <a:rPr lang="en-US" sz="3600" b="1" dirty="0">
                <a:solidFill>
                  <a:schemeClr val="bg1">
                    <a:lumMod val="60000"/>
                    <a:lumOff val="40000"/>
                  </a:schemeClr>
                </a:solidFill>
              </a:rPr>
              <a:t>CONCAT</a:t>
            </a:r>
            <a:endParaRPr lang="bg-BG" sz="3600" dirty="0">
              <a:solidFill>
                <a:schemeClr val="bg1">
                  <a:lumMod val="60000"/>
                  <a:lumOff val="40000"/>
                </a:schemeClr>
              </a:solidFill>
            </a:endParaRPr>
          </a:p>
          <a:p>
            <a:pPr lvl="1" indent="-457200">
              <a:buFont typeface="Wingdings" panose="05000000000000000000" pitchFamily="2" charset="2"/>
              <a:buChar char="§"/>
            </a:pPr>
            <a:endParaRPr lang="bg-BG" sz="3600" dirty="0">
              <a:solidFill>
                <a:schemeClr val="bg2"/>
              </a:solidFill>
            </a:endParaRPr>
          </a:p>
          <a:p>
            <a:pPr lvl="2" indent="-457200">
              <a:buFont typeface="Wingdings" panose="05000000000000000000" pitchFamily="2" charset="2"/>
              <a:buChar char="§"/>
            </a:pPr>
            <a:endParaRPr lang="en-US" sz="3600" dirty="0">
              <a:solidFill>
                <a:schemeClr val="bg2"/>
              </a:solidFill>
            </a:endParaRPr>
          </a:p>
        </p:txBody>
      </p:sp>
      <p:sp>
        <p:nvSpPr>
          <p:cNvPr id="3" name="Slide Number">
            <a:extLst>
              <a:ext uri="{FF2B5EF4-FFF2-40B4-BE49-F238E27FC236}">
                <a16:creationId xmlns:a16="http://schemas.microsoft.com/office/drawing/2014/main" id="{32C5F3C2-F283-6C0A-4F5C-CF4751E463EF}"/>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21</a:t>
            </a:fld>
            <a:endParaRPr lang="en-US" noProof="0" dirty="0"/>
          </a:p>
        </p:txBody>
      </p:sp>
    </p:spTree>
    <p:extLst>
      <p:ext uri="{BB962C8B-B14F-4D97-AF65-F5344CB8AC3E}">
        <p14:creationId xmlns:p14="http://schemas.microsoft.com/office/powerpoint/2010/main" val="229207374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Title">
            <a:extLst>
              <a:ext uri="{FF2B5EF4-FFF2-40B4-BE49-F238E27FC236}">
                <a16:creationId xmlns:a16="http://schemas.microsoft.com/office/drawing/2014/main" id="{FA0703FC-0F8F-4C80-A615-E4B381EC0E0C}"/>
              </a:ext>
            </a:extLst>
          </p:cNvPr>
          <p:cNvSpPr>
            <a:spLocks noGrp="1"/>
          </p:cNvSpPr>
          <p:nvPr>
            <p:ph type="title"/>
          </p:nvPr>
        </p:nvSpPr>
        <p:spPr/>
        <p:txBody>
          <a:bodyPr/>
          <a:lstStyle/>
          <a:p>
            <a:r>
              <a:rPr lang="bg-BG" dirty="0"/>
              <a:t>Въпроси</a:t>
            </a:r>
            <a:r>
              <a:rPr lang="en-US" dirty="0"/>
              <a:t>?</a:t>
            </a:r>
          </a:p>
        </p:txBody>
      </p:sp>
      <p:sp>
        <p:nvSpPr>
          <p:cNvPr id="2" name="Rectangle Bottom Copyright">
            <a:extLst>
              <a:ext uri="{FF2B5EF4-FFF2-40B4-BE49-F238E27FC236}">
                <a16:creationId xmlns:a16="http://schemas.microsoft.com/office/drawing/2014/main" id="{664812A4-2991-44D1-BFE9-32E55AADF8A5}"/>
              </a:ext>
            </a:extLst>
          </p:cNvPr>
          <p:cNvSpPr/>
          <p:nvPr/>
        </p:nvSpPr>
        <p:spPr>
          <a:xfrm>
            <a:off x="111000" y="6454758"/>
            <a:ext cx="11970000" cy="304242"/>
          </a:xfrm>
          <a:prstGeom prst="rect">
            <a:avLst/>
          </a:prstGeom>
        </p:spPr>
        <p:txBody>
          <a:bodyPr wrap="square">
            <a:noAutofit/>
          </a:bodyPr>
          <a:lstStyle/>
          <a:p>
            <a:pPr algn="ctr">
              <a:lnSpc>
                <a:spcPct val="100000"/>
              </a:lnSpc>
              <a:spcBef>
                <a:spcPts val="0"/>
              </a:spcBef>
              <a:spcAft>
                <a:spcPts val="0"/>
              </a:spcAft>
            </a:pP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Проект "</a:t>
            </a:r>
            <a:r>
              <a:rPr lang="bg-BG" sz="1600" dirty="0">
                <a:solidFill>
                  <a:schemeClr val="bg1">
                    <a:lumMod val="20000"/>
                    <a:lumOff val="80000"/>
                  </a:schemeClr>
                </a:solidFill>
                <a:effectLst/>
                <a:latin typeface="Calibri" panose="020F0502020204030204" pitchFamily="34" charset="0"/>
                <a:ea typeface="Calibri" panose="020F050202020403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Отворено учебно съдържание по програмиране и ИТ</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 СофтУни Фондация (лиценз </a:t>
            </a:r>
            <a:r>
              <a:rPr lang="en-US"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CC-BY-NC-SA</a:t>
            </a:r>
            <a:r>
              <a:rPr lang="bg-BG" sz="1600" dirty="0">
                <a:solidFill>
                  <a:schemeClr val="bg2"/>
                </a:solidFill>
                <a:effectLst/>
                <a:latin typeface="Calibri" panose="020F0502020204030204" pitchFamily="34" charset="0"/>
                <a:ea typeface="Calibri" panose="020F0502020204030204" pitchFamily="34" charset="0"/>
                <a:cs typeface="Arial" panose="020B0604020202020204" pitchFamily="34" charset="0"/>
              </a:rPr>
              <a:t>)</a:t>
            </a:r>
            <a:endParaRPr lang="bg-BG" sz="2400" dirty="0">
              <a:solidFill>
                <a:schemeClr val="bg2"/>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06530030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Body">
            <a:extLst>
              <a:ext uri="{FF2B5EF4-FFF2-40B4-BE49-F238E27FC236}">
                <a16:creationId xmlns:a16="http://schemas.microsoft.com/office/drawing/2014/main" id="{980F49B1-E4BE-4389-A747-7AB9B71AD920}"/>
              </a:ext>
            </a:extLst>
          </p:cNvPr>
          <p:cNvSpPr>
            <a:spLocks noGrp="1"/>
          </p:cNvSpPr>
          <p:nvPr>
            <p:ph type="body" sz="quarter" idx="10"/>
          </p:nvPr>
        </p:nvSpPr>
        <p:spPr>
          <a:xfrm>
            <a:off x="190402" y="1269001"/>
            <a:ext cx="9865598" cy="2474999"/>
          </a:xfrm>
        </p:spPr>
        <p:txBody>
          <a:bodyPr>
            <a:normAutofit/>
          </a:bodyPr>
          <a:lstStyle/>
          <a:p>
            <a:pPr>
              <a:lnSpc>
                <a:spcPct val="120000"/>
              </a:lnSpc>
            </a:pPr>
            <a:r>
              <a:rPr lang="bg-BG" sz="3200" dirty="0"/>
              <a:t>Този курс</a:t>
            </a:r>
            <a:r>
              <a:rPr lang="en-US" sz="3200" dirty="0"/>
              <a:t> (</a:t>
            </a:r>
            <a:r>
              <a:rPr lang="bg-BG" sz="3200" dirty="0"/>
              <a:t>презентации, примери, демонстрационен код, упражнения, домашни, видео и други активи</a:t>
            </a:r>
            <a:r>
              <a:rPr lang="en-US" sz="3200" dirty="0"/>
              <a:t>) </a:t>
            </a:r>
            <a:r>
              <a:rPr lang="bg-BG" sz="3200" dirty="0"/>
              <a:t>представлява</a:t>
            </a:r>
            <a:r>
              <a:rPr lang="en-US" sz="3200" dirty="0"/>
              <a:t> </a:t>
            </a:r>
            <a:r>
              <a:rPr lang="bg-BG" sz="3200" b="1" dirty="0"/>
              <a:t>свободно учебно съдържание </a:t>
            </a:r>
            <a:r>
              <a:rPr lang="bg-BG" sz="3200" dirty="0"/>
              <a:t>и се разпространява под свободен лиценз </a:t>
            </a:r>
            <a:r>
              <a:rPr lang="en-US" sz="3200" b="1" dirty="0"/>
              <a:t>CC-BY-NC-SA</a:t>
            </a:r>
            <a:endParaRPr lang="bg-BG" sz="3200" dirty="0"/>
          </a:p>
        </p:txBody>
      </p:sp>
      <p:pic>
        <p:nvPicPr>
          <p:cNvPr id="6" name="Picture License" descr="License">
            <a:extLst>
              <a:ext uri="{FF2B5EF4-FFF2-40B4-BE49-F238E27FC236}">
                <a16:creationId xmlns:a16="http://schemas.microsoft.com/office/drawing/2014/main" id="{82BA520F-A037-4E01-AA18-27D9F1E930A6}"/>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226175" y="1440120"/>
            <a:ext cx="1198986" cy="1268880"/>
          </a:xfrm>
          <a:prstGeom prst="rect">
            <a:avLst/>
          </a:prstGeom>
        </p:spPr>
      </p:pic>
      <p:sp>
        <p:nvSpPr>
          <p:cNvPr id="3" name="Slide Title">
            <a:extLst>
              <a:ext uri="{FF2B5EF4-FFF2-40B4-BE49-F238E27FC236}">
                <a16:creationId xmlns:a16="http://schemas.microsoft.com/office/drawing/2014/main" id="{E5F1FB41-80C3-4816-BC47-CCC50632E6E8}"/>
              </a:ext>
            </a:extLst>
          </p:cNvPr>
          <p:cNvSpPr>
            <a:spLocks noGrp="1"/>
          </p:cNvSpPr>
          <p:nvPr>
            <p:ph type="title"/>
          </p:nvPr>
        </p:nvSpPr>
        <p:spPr/>
        <p:txBody>
          <a:bodyPr/>
          <a:lstStyle/>
          <a:p>
            <a:r>
              <a:rPr lang="bg-BG" dirty="0"/>
              <a:t>Лиценз</a:t>
            </a:r>
          </a:p>
        </p:txBody>
      </p:sp>
      <p:sp>
        <p:nvSpPr>
          <p:cNvPr id="11" name="TextBox 10">
            <a:extLst>
              <a:ext uri="{FF2B5EF4-FFF2-40B4-BE49-F238E27FC236}">
                <a16:creationId xmlns:a16="http://schemas.microsoft.com/office/drawing/2014/main" id="{0C18DF19-B750-4C88-975B-661A6BF61F5E}"/>
              </a:ext>
            </a:extLst>
          </p:cNvPr>
          <p:cNvSpPr txBox="1"/>
          <p:nvPr/>
        </p:nvSpPr>
        <p:spPr>
          <a:xfrm>
            <a:off x="190401" y="3927519"/>
            <a:ext cx="11710599" cy="1979644"/>
          </a:xfrm>
          <a:prstGeom prst="rect">
            <a:avLst/>
          </a:prstGeom>
          <a:noFill/>
          <a:ln w="12700">
            <a:noFill/>
          </a:ln>
        </p:spPr>
        <p:txBody>
          <a:bodyPr wrap="square">
            <a:spAutoFit/>
          </a:bodyPr>
          <a:lstStyle/>
          <a:p>
            <a:pPr marL="360363" indent="-360363" defTabSz="1218438">
              <a:lnSpc>
                <a:spcPct val="120000"/>
              </a:lnSpc>
              <a:spcBef>
                <a:spcPts val="600"/>
              </a:spcBef>
              <a:spcAft>
                <a:spcPts val="600"/>
              </a:spcAft>
              <a:buFont typeface="Wingdings" panose="05000000000000000000" pitchFamily="2" charset="2"/>
              <a:buChar char="§"/>
              <a:defRPr/>
            </a:pPr>
            <a:r>
              <a:rPr lang="bg-BG" sz="3200" dirty="0"/>
              <a:t>Проект "</a:t>
            </a:r>
            <a:r>
              <a:rPr lang="bg-BG" sz="3200" b="1" dirty="0"/>
              <a:t>Отворено учебно съдържание по програмиране и ИТ</a:t>
            </a:r>
            <a:r>
              <a:rPr lang="bg-BG" sz="3200" dirty="0"/>
              <a:t>" към Фондация "Софтуерен университет"</a:t>
            </a:r>
            <a:r>
              <a:rPr lang="en-US" sz="3200" dirty="0"/>
              <a:t>:</a:t>
            </a:r>
            <a:endParaRPr lang="bg-BG" sz="3200" dirty="0"/>
          </a:p>
          <a:p>
            <a:pPr marL="817563" lvl="1" indent="-360363" defTabSz="1218438">
              <a:lnSpc>
                <a:spcPct val="120000"/>
              </a:lnSpc>
              <a:spcBef>
                <a:spcPts val="600"/>
              </a:spcBef>
              <a:spcAft>
                <a:spcPts val="600"/>
              </a:spcAft>
              <a:buFont typeface="Wingdings" panose="05000000000000000000" pitchFamily="2" charset="2"/>
              <a:buChar char="§"/>
              <a:defRPr/>
            </a:pPr>
            <a:r>
              <a:rPr kumimoji="0" lang="en-US" sz="3200" b="0" i="0" u="none" strike="noStrike" kern="1200" cap="none" spc="0" normalizeH="0" baseline="0" noProof="0" dirty="0">
                <a:ln>
                  <a:noFill/>
                </a:ln>
                <a:solidFill>
                  <a:srgbClr val="234465"/>
                </a:solidFill>
                <a:effectLst/>
                <a:uLnTx/>
                <a:uFillTx/>
                <a:latin typeface="Calibri"/>
                <a:ea typeface="+mn-ea"/>
                <a:cs typeface="+mn-cs"/>
                <a:hlinkClick r:id="rId4"/>
              </a:rPr>
              <a:t>https://github.com/BG-IT-Edu</a:t>
            </a:r>
            <a:endParaRPr kumimoji="0" lang="bg-BG" sz="3200" b="0" i="0" u="none" strike="noStrike" kern="1200" cap="none" spc="0" normalizeH="0" baseline="0" noProof="0" dirty="0">
              <a:ln>
                <a:noFill/>
              </a:ln>
              <a:solidFill>
                <a:srgbClr val="234465"/>
              </a:solidFill>
              <a:effectLst/>
              <a:uLnTx/>
              <a:uFillTx/>
              <a:latin typeface="Calibri"/>
              <a:ea typeface="+mn-ea"/>
              <a:cs typeface="+mn-cs"/>
            </a:endParaRPr>
          </a:p>
        </p:txBody>
      </p:sp>
      <p:pic>
        <p:nvPicPr>
          <p:cNvPr id="7" name="Picture 6" title="CC-BY-NC-SA License">
            <a:hlinkClick r:id="rId5" tooltip="This work is licensed under the &quot;Creative Commons Attribution-NonCommercial-ShareAlike 4.0 International&quot; license"/>
            <a:extLst>
              <a:ext uri="{FF2B5EF4-FFF2-40B4-BE49-F238E27FC236}">
                <a16:creationId xmlns:a16="http://schemas.microsoft.com/office/drawing/2014/main" id="{F6C77C47-F7D8-A176-5C69-7FDE5C7E8003}"/>
              </a:ext>
            </a:extLst>
          </p:cNvPr>
          <p:cNvPicPr>
            <a:picLocks noChangeAspect="1" noChangeArrowheads="1"/>
          </p:cNvPicPr>
          <p:nvPr/>
        </p:nvPicPr>
        <p:blipFill>
          <a:blip r:embed="rId6">
            <a:extLst>
              <a:ext uri="{28A0092B-C50C-407E-A947-70E740481C1C}">
                <a14:useLocalDpi xmlns:a14="http://schemas.microsoft.com/office/drawing/2010/main"/>
              </a:ext>
            </a:extLst>
          </a:blip>
          <a:srcRect/>
          <a:stretch>
            <a:fillRect/>
          </a:stretch>
        </p:blipFill>
        <p:spPr bwMode="auto">
          <a:xfrm>
            <a:off x="9831000" y="2908593"/>
            <a:ext cx="1989336" cy="696022"/>
          </a:xfrm>
          <a:prstGeom prst="roundRect">
            <a:avLst>
              <a:gd name="adj" fmla="val 3940"/>
            </a:avLst>
          </a:prstGeom>
          <a:solidFill>
            <a:srgbClr val="231F20">
              <a:alpha val="50000"/>
            </a:srgbClr>
          </a:solidFill>
          <a:ln>
            <a:noFill/>
          </a:ln>
        </p:spPr>
      </p:pic>
      <p:sp>
        <p:nvSpPr>
          <p:cNvPr id="4" name="Slide Number">
            <a:extLst>
              <a:ext uri="{FF2B5EF4-FFF2-40B4-BE49-F238E27FC236}">
                <a16:creationId xmlns:a16="http://schemas.microsoft.com/office/drawing/2014/main" id="{1122AF68-4530-DFD4-EFA2-DA513199D52E}"/>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23</a:t>
            </a:fld>
            <a:endParaRPr lang="en-US" noProof="0" dirty="0"/>
          </a:p>
        </p:txBody>
      </p:sp>
    </p:spTree>
    <p:extLst>
      <p:ext uri="{BB962C8B-B14F-4D97-AF65-F5344CB8AC3E}">
        <p14:creationId xmlns:p14="http://schemas.microsoft.com/office/powerpoint/2010/main" val="11121955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File:Sql data base with logo.png - Wikimedia Commons"/>
          <p:cNvPicPr>
            <a:picLocks noChangeAspect="1" noChangeArrowheads="1"/>
          </p:cNvPicPr>
          <p:nvPr/>
        </p:nvPicPr>
        <p:blipFill>
          <a:blip r:embed="rId2" cstate="print"/>
          <a:srcRect/>
          <a:stretch>
            <a:fillRect/>
          </a:stretch>
        </p:blipFill>
        <p:spPr bwMode="auto">
          <a:xfrm>
            <a:off x="4611000" y="1989000"/>
            <a:ext cx="2965178" cy="1383751"/>
          </a:xfrm>
          <a:prstGeom prst="rect">
            <a:avLst/>
          </a:prstGeom>
          <a:noFill/>
        </p:spPr>
      </p:pic>
      <p:sp>
        <p:nvSpPr>
          <p:cNvPr id="6" name="Подзаглавие 5">
            <a:extLst>
              <a:ext uri="{FF2B5EF4-FFF2-40B4-BE49-F238E27FC236}">
                <a16:creationId xmlns:a16="http://schemas.microsoft.com/office/drawing/2014/main" id="{6AFC1CDC-5AE0-867D-EE41-28F8D09600EC}"/>
              </a:ext>
            </a:extLst>
          </p:cNvPr>
          <p:cNvSpPr>
            <a:spLocks noGrp="1"/>
          </p:cNvSpPr>
          <p:nvPr>
            <p:ph type="subTitle" sz="quarter" idx="11"/>
          </p:nvPr>
        </p:nvSpPr>
        <p:spPr/>
        <p:txBody>
          <a:bodyPr/>
          <a:lstStyle/>
          <a:p>
            <a:r>
              <a:rPr lang="bg-BG"/>
              <a:t>Що е то </a:t>
            </a:r>
            <a:r>
              <a:rPr lang="en-US"/>
              <a:t>SQL?</a:t>
            </a:r>
            <a:endParaRPr lang="bg-BG"/>
          </a:p>
        </p:txBody>
      </p:sp>
      <p:sp>
        <p:nvSpPr>
          <p:cNvPr id="8" name="Заглавие 7">
            <a:extLst>
              <a:ext uri="{FF2B5EF4-FFF2-40B4-BE49-F238E27FC236}">
                <a16:creationId xmlns:a16="http://schemas.microsoft.com/office/drawing/2014/main" id="{7884B5EA-97A2-5CA0-9690-CBAE4A1DC185}"/>
              </a:ext>
            </a:extLst>
          </p:cNvPr>
          <p:cNvSpPr>
            <a:spLocks noGrp="1"/>
          </p:cNvSpPr>
          <p:nvPr>
            <p:ph type="title" sz="quarter" idx="10"/>
          </p:nvPr>
        </p:nvSpPr>
        <p:spPr/>
        <p:txBody>
          <a:bodyPr/>
          <a:lstStyle/>
          <a:p>
            <a:r>
              <a:rPr lang="en-US"/>
              <a:t>SQL </a:t>
            </a:r>
            <a:r>
              <a:rPr lang="bg-BG"/>
              <a:t>и </a:t>
            </a:r>
            <a:r>
              <a:rPr lang="en-US"/>
              <a:t>T-SQL</a:t>
            </a:r>
            <a:endParaRPr lang="bg-BG"/>
          </a:p>
        </p:txBody>
      </p:sp>
    </p:spTree>
    <p:extLst>
      <p:ext uri="{BB962C8B-B14F-4D97-AF65-F5344CB8AC3E}">
        <p14:creationId xmlns:p14="http://schemas.microsoft.com/office/powerpoint/2010/main" val="2274765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fontScale="92500" lnSpcReduction="10000"/>
          </a:bodyPr>
          <a:lstStyle/>
          <a:p>
            <a:pPr>
              <a:lnSpc>
                <a:spcPct val="110000"/>
              </a:lnSpc>
              <a:buClr>
                <a:schemeClr val="tx1"/>
              </a:buClr>
            </a:pPr>
            <a:r>
              <a:rPr lang="en-US" sz="3600" b="1" dirty="0">
                <a:solidFill>
                  <a:schemeClr val="bg1"/>
                </a:solidFill>
              </a:rPr>
              <a:t>Structured Query Language</a:t>
            </a:r>
          </a:p>
          <a:p>
            <a:pPr lvl="1">
              <a:lnSpc>
                <a:spcPct val="110000"/>
              </a:lnSpc>
            </a:pPr>
            <a:r>
              <a:rPr lang="bg-BG" sz="3400" dirty="0"/>
              <a:t>Декларативен език</a:t>
            </a:r>
            <a:endParaRPr lang="en-US" sz="3400" dirty="0"/>
          </a:p>
          <a:p>
            <a:pPr lvl="1">
              <a:lnSpc>
                <a:spcPct val="110000"/>
              </a:lnSpc>
            </a:pPr>
            <a:r>
              <a:rPr lang="bg-BG" sz="3400" dirty="0"/>
              <a:t>Доближава се до английския език</a:t>
            </a:r>
            <a:endParaRPr lang="en-US" sz="3400" dirty="0"/>
          </a:p>
          <a:p>
            <a:pPr lvl="1">
              <a:lnSpc>
                <a:spcPct val="110000"/>
              </a:lnSpc>
            </a:pPr>
            <a:endParaRPr lang="en-US" sz="3400" dirty="0"/>
          </a:p>
          <a:p>
            <a:pPr lvl="1">
              <a:lnSpc>
                <a:spcPct val="110000"/>
              </a:lnSpc>
            </a:pPr>
            <a:r>
              <a:rPr lang="ru-RU" sz="3400" dirty="0"/>
              <a:t>Поддържа дефиниране, манипулиране и контрол на достъпа до записи</a:t>
            </a:r>
            <a:endParaRPr lang="en-US" sz="3400" dirty="0"/>
          </a:p>
          <a:p>
            <a:pPr>
              <a:lnSpc>
                <a:spcPct val="110000"/>
              </a:lnSpc>
              <a:buClr>
                <a:schemeClr val="tx1"/>
              </a:buClr>
            </a:pPr>
            <a:r>
              <a:rPr lang="en-US" sz="3600" b="1" dirty="0">
                <a:solidFill>
                  <a:schemeClr val="bg1"/>
                </a:solidFill>
              </a:rPr>
              <a:t>Transact-SQL (T-SQL) </a:t>
            </a:r>
            <a:r>
              <a:rPr lang="en-US" sz="3600" dirty="0"/>
              <a:t>– SQL Server</a:t>
            </a:r>
            <a:r>
              <a:rPr lang="bg-BG" sz="3600" dirty="0"/>
              <a:t> версията на </a:t>
            </a:r>
            <a:r>
              <a:rPr lang="en-US" sz="3600" dirty="0"/>
              <a:t>SQL</a:t>
            </a:r>
          </a:p>
          <a:p>
            <a:pPr lvl="1">
              <a:lnSpc>
                <a:spcPct val="110000"/>
              </a:lnSpc>
            </a:pPr>
            <a:r>
              <a:rPr lang="bg-BG" sz="3400" dirty="0"/>
              <a:t>Поддържа контролна последователност</a:t>
            </a:r>
            <a:r>
              <a:rPr lang="en-US" sz="3400" dirty="0"/>
              <a:t> (</a:t>
            </a:r>
            <a:r>
              <a:rPr lang="en-US" sz="3400" b="1" dirty="0">
                <a:solidFill>
                  <a:schemeClr val="bg1"/>
                </a:solidFill>
                <a:latin typeface="Consolas" panose="020B0609020204030204" pitchFamily="49" charset="0"/>
              </a:rPr>
              <a:t>if</a:t>
            </a:r>
            <a:r>
              <a:rPr lang="en-US" sz="3400" dirty="0"/>
              <a:t> statements, </a:t>
            </a:r>
            <a:r>
              <a:rPr lang="en-US" sz="3400" b="1" dirty="0">
                <a:solidFill>
                  <a:schemeClr val="bg1"/>
                </a:solidFill>
              </a:rPr>
              <a:t>loops</a:t>
            </a:r>
            <a:r>
              <a:rPr lang="en-US" sz="3400" dirty="0"/>
              <a:t>)</a:t>
            </a:r>
          </a:p>
          <a:p>
            <a:pPr lvl="1">
              <a:lnSpc>
                <a:spcPct val="110000"/>
              </a:lnSpc>
            </a:pPr>
            <a:r>
              <a:rPr lang="bg-BG" sz="3400" dirty="0"/>
              <a:t>Проектиран за писане на </a:t>
            </a:r>
            <a:r>
              <a:rPr lang="bg-BG" sz="3400" b="1" dirty="0">
                <a:solidFill>
                  <a:schemeClr val="bg1"/>
                </a:solidFill>
              </a:rPr>
              <a:t>логика</a:t>
            </a:r>
            <a:r>
              <a:rPr lang="en-US" sz="3400" dirty="0"/>
              <a:t> </a:t>
            </a:r>
            <a:r>
              <a:rPr lang="bg-BG" sz="3400" dirty="0"/>
              <a:t>в базата данни</a:t>
            </a:r>
            <a:endParaRPr lang="en-US" sz="3400" dirty="0"/>
          </a:p>
          <a:p>
            <a:endParaRPr lang="bg-BG" dirty="0"/>
          </a:p>
        </p:txBody>
      </p:sp>
      <p:sp>
        <p:nvSpPr>
          <p:cNvPr id="483330" name="Rectangle 2"/>
          <p:cNvSpPr>
            <a:spLocks noGrp="1" noChangeArrowheads="1"/>
          </p:cNvSpPr>
          <p:nvPr>
            <p:ph type="title"/>
          </p:nvPr>
        </p:nvSpPr>
        <p:spPr/>
        <p:txBody>
          <a:bodyPr/>
          <a:lstStyle/>
          <a:p>
            <a:r>
              <a:rPr lang="bg-BG" dirty="0"/>
              <a:t>Какво са</a:t>
            </a:r>
            <a:r>
              <a:rPr lang="en-US" dirty="0"/>
              <a:t> SQL </a:t>
            </a:r>
            <a:r>
              <a:rPr lang="bg-BG" dirty="0"/>
              <a:t>и </a:t>
            </a:r>
            <a:r>
              <a:rPr lang="en-US" dirty="0"/>
              <a:t>T-SQL?</a:t>
            </a:r>
            <a:endParaRPr lang="bg-BG" dirty="0"/>
          </a:p>
        </p:txBody>
      </p:sp>
      <p:sp>
        <p:nvSpPr>
          <p:cNvPr id="5" name="Rectangle 3"/>
          <p:cNvSpPr>
            <a:spLocks noChangeArrowheads="1"/>
          </p:cNvSpPr>
          <p:nvPr/>
        </p:nvSpPr>
        <p:spPr bwMode="auto">
          <a:xfrm>
            <a:off x="914400" y="3197635"/>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2" name="Slide Number">
            <a:extLst>
              <a:ext uri="{FF2B5EF4-FFF2-40B4-BE49-F238E27FC236}">
                <a16:creationId xmlns:a16="http://schemas.microsoft.com/office/drawing/2014/main" id="{082E6272-7FAD-1B2E-D69D-946F2F76DCC9}"/>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4</a:t>
            </a:fld>
            <a:endParaRPr lang="en-US" noProof="0" dirty="0"/>
          </a:p>
        </p:txBody>
      </p:sp>
    </p:spTree>
    <p:extLst>
      <p:ext uri="{BB962C8B-B14F-4D97-AF65-F5344CB8AC3E}">
        <p14:creationId xmlns:p14="http://schemas.microsoft.com/office/powerpoint/2010/main" val="18253013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bg-BG" sz="3600" dirty="0"/>
              <a:t>Можем да комуникираме с машината на базата данни, използвайки </a:t>
            </a:r>
            <a:r>
              <a:rPr lang="en-US" sz="3600" dirty="0"/>
              <a:t>SQL</a:t>
            </a:r>
          </a:p>
          <a:p>
            <a:r>
              <a:rPr lang="bg-BG" sz="3600" dirty="0"/>
              <a:t>Заявките предоставят по-добър</a:t>
            </a:r>
            <a:r>
              <a:rPr lang="en-US" sz="3600" dirty="0"/>
              <a:t> </a:t>
            </a:r>
            <a:r>
              <a:rPr lang="bg-BG" sz="3600" b="1" dirty="0">
                <a:solidFill>
                  <a:schemeClr val="bg1"/>
                </a:solidFill>
              </a:rPr>
              <a:t>контрол</a:t>
            </a:r>
            <a:r>
              <a:rPr lang="en-US" sz="3600" dirty="0"/>
              <a:t> </a:t>
            </a:r>
            <a:r>
              <a:rPr lang="bg-BG" sz="3600" dirty="0"/>
              <a:t>и</a:t>
            </a:r>
            <a:r>
              <a:rPr lang="en-US" sz="3600" dirty="0"/>
              <a:t> </a:t>
            </a:r>
            <a:r>
              <a:rPr lang="bg-BG" sz="3600" b="1" dirty="0">
                <a:solidFill>
                  <a:schemeClr val="bg1"/>
                </a:solidFill>
              </a:rPr>
              <a:t>гъвкавост</a:t>
            </a:r>
            <a:endParaRPr lang="en-US" sz="3600" dirty="0"/>
          </a:p>
          <a:p>
            <a:r>
              <a:rPr lang="bg-BG" sz="3600" dirty="0"/>
              <a:t>Ключовите думи в </a:t>
            </a:r>
            <a:r>
              <a:rPr lang="en-US" sz="3600" dirty="0"/>
              <a:t>SQL </a:t>
            </a:r>
            <a:r>
              <a:rPr lang="bg-BG" sz="3600" dirty="0"/>
              <a:t>стандартно са </a:t>
            </a:r>
            <a:r>
              <a:rPr lang="bg-BG" sz="3600" b="1" dirty="0">
                <a:solidFill>
                  <a:schemeClr val="bg1"/>
                </a:solidFill>
              </a:rPr>
              <a:t>с главни букви</a:t>
            </a:r>
            <a:endParaRPr lang="en-US" dirty="0"/>
          </a:p>
          <a:p>
            <a:pPr>
              <a:buNone/>
            </a:pPr>
            <a:endParaRPr lang="bg-BG" dirty="0"/>
          </a:p>
          <a:p>
            <a:pPr>
              <a:buNone/>
            </a:pPr>
            <a:endParaRPr lang="bg-BG" dirty="0"/>
          </a:p>
        </p:txBody>
      </p:sp>
      <p:sp>
        <p:nvSpPr>
          <p:cNvPr id="4" name="Title 3"/>
          <p:cNvSpPr>
            <a:spLocks noGrp="1"/>
          </p:cNvSpPr>
          <p:nvPr>
            <p:ph type="title"/>
          </p:nvPr>
        </p:nvSpPr>
        <p:spPr/>
        <p:txBody>
          <a:bodyPr/>
          <a:lstStyle/>
          <a:p>
            <a:r>
              <a:rPr lang="en-US" dirty="0"/>
              <a:t>SQL </a:t>
            </a:r>
            <a:r>
              <a:rPr lang="bg-BG" dirty="0"/>
              <a:t>Заявки</a:t>
            </a:r>
          </a:p>
        </p:txBody>
      </p:sp>
      <p:sp>
        <p:nvSpPr>
          <p:cNvPr id="2" name="Slide Number">
            <a:extLst>
              <a:ext uri="{FF2B5EF4-FFF2-40B4-BE49-F238E27FC236}">
                <a16:creationId xmlns:a16="http://schemas.microsoft.com/office/drawing/2014/main" id="{28BCD656-E76E-154B-B178-7D13C6093FE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5</a:t>
            </a:fld>
            <a:endParaRPr lang="en-US" noProof="0" dirty="0"/>
          </a:p>
        </p:txBody>
      </p:sp>
    </p:spTree>
    <p:extLst>
      <p:ext uri="{BB962C8B-B14F-4D97-AF65-F5344CB8AC3E}">
        <p14:creationId xmlns:p14="http://schemas.microsoft.com/office/powerpoint/2010/main" val="318515816"/>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pPr>
              <a:buClr>
                <a:schemeClr val="tx2"/>
              </a:buClr>
            </a:pPr>
            <a:r>
              <a:rPr lang="bg-BG" sz="3600" b="1" dirty="0">
                <a:solidFill>
                  <a:schemeClr val="bg1"/>
                </a:solidFill>
              </a:rPr>
              <a:t>Проекцията </a:t>
            </a:r>
            <a:r>
              <a:rPr lang="ru-RU" sz="3600" dirty="0"/>
              <a:t>е операция в SQL, която се използва за </a:t>
            </a:r>
            <a:r>
              <a:rPr lang="bg-BG" sz="3600" b="1" dirty="0">
                <a:solidFill>
                  <a:schemeClr val="bg1"/>
                </a:solidFill>
              </a:rPr>
              <a:t>избиране </a:t>
            </a:r>
            <a:r>
              <a:rPr lang="ru-RU" sz="3600" dirty="0"/>
              <a:t>на определени колони от таблица</a:t>
            </a:r>
          </a:p>
          <a:p>
            <a:pPr>
              <a:buClr>
                <a:schemeClr val="tx2"/>
              </a:buClr>
            </a:pPr>
            <a:endParaRPr lang="ru-RU" sz="3600" dirty="0"/>
          </a:p>
          <a:p>
            <a:pPr>
              <a:buClr>
                <a:schemeClr val="tx2"/>
              </a:buClr>
            </a:pPr>
            <a:endParaRPr lang="ru-RU" sz="3600" dirty="0"/>
          </a:p>
          <a:p>
            <a:pPr>
              <a:buClr>
                <a:schemeClr val="tx2"/>
              </a:buClr>
            </a:pPr>
            <a:r>
              <a:rPr lang="ru-RU" sz="3600" dirty="0"/>
              <a:t>Селектираме колоните, които ни интересуват</a:t>
            </a:r>
          </a:p>
          <a:p>
            <a:pPr>
              <a:buClr>
                <a:schemeClr val="tx2"/>
              </a:buClr>
            </a:pPr>
            <a:endParaRPr lang="en-US" sz="3600" dirty="0"/>
          </a:p>
        </p:txBody>
      </p:sp>
      <p:sp>
        <p:nvSpPr>
          <p:cNvPr id="4" name="Title 3"/>
          <p:cNvSpPr>
            <a:spLocks noGrp="1"/>
          </p:cNvSpPr>
          <p:nvPr>
            <p:ph type="title"/>
          </p:nvPr>
        </p:nvSpPr>
        <p:spPr/>
        <p:txBody>
          <a:bodyPr/>
          <a:lstStyle/>
          <a:p>
            <a:r>
              <a:rPr lang="bg-BG" dirty="0"/>
              <a:t>Проекция</a:t>
            </a:r>
            <a:endParaRPr lang="en-US" dirty="0"/>
          </a:p>
        </p:txBody>
      </p:sp>
      <p:sp>
        <p:nvSpPr>
          <p:cNvPr id="5" name="Rectangle 3"/>
          <p:cNvSpPr>
            <a:spLocks noChangeArrowheads="1"/>
          </p:cNvSpPr>
          <p:nvPr/>
        </p:nvSpPr>
        <p:spPr bwMode="auto">
          <a:xfrm>
            <a:off x="516000" y="2934000"/>
            <a:ext cx="10741024" cy="492443"/>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a:t>
            </a:r>
            <a:r>
              <a:rPr lang="en-US" sz="2600" b="1" noProof="1">
                <a:solidFill>
                  <a:srgbClr val="FBEEDC"/>
                </a:solidFill>
                <a:latin typeface="Consolas" pitchFamily="49" charset="0"/>
                <a:cs typeface="Consolas" pitchFamily="49" charset="0"/>
              </a:rPr>
              <a:t> </a:t>
            </a:r>
            <a:r>
              <a:rPr lang="en-US" sz="2600" b="1" noProof="1">
                <a:latin typeface="Consolas" pitchFamily="49" charset="0"/>
                <a:cs typeface="Consolas" pitchFamily="49" charset="0"/>
              </a:rPr>
              <a:t>FirstName, LastName, JobTitle </a:t>
            </a:r>
            <a:r>
              <a:rPr lang="en-US" sz="2600" b="1" noProof="1">
                <a:solidFill>
                  <a:schemeClr val="bg1"/>
                </a:solidFill>
                <a:latin typeface="Consolas" pitchFamily="49" charset="0"/>
                <a:cs typeface="Consolas" pitchFamily="49" charset="0"/>
              </a:rPr>
              <a:t>FROM</a:t>
            </a:r>
            <a:r>
              <a:rPr lang="en-US" sz="2600" b="1" noProof="1">
                <a:latin typeface="Consolas" pitchFamily="49" charset="0"/>
                <a:cs typeface="Consolas" pitchFamily="49" charset="0"/>
              </a:rPr>
              <a:t> Employees</a:t>
            </a:r>
          </a:p>
        </p:txBody>
      </p:sp>
      <p:sp>
        <p:nvSpPr>
          <p:cNvPr id="6" name="Slide Number">
            <a:extLst>
              <a:ext uri="{FF2B5EF4-FFF2-40B4-BE49-F238E27FC236}">
                <a16:creationId xmlns:a16="http://schemas.microsoft.com/office/drawing/2014/main" id="{9826DB60-507B-4030-7521-9651AD96E5B1}"/>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6</a:t>
            </a:fld>
            <a:endParaRPr lang="en-US" noProof="0" dirty="0"/>
          </a:p>
        </p:txBody>
      </p:sp>
    </p:spTree>
    <p:extLst>
      <p:ext uri="{BB962C8B-B14F-4D97-AF65-F5344CB8AC3E}">
        <p14:creationId xmlns:p14="http://schemas.microsoft.com/office/powerpoint/2010/main" val="365998867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pPr>
              <a:lnSpc>
                <a:spcPct val="100000"/>
              </a:lnSpc>
            </a:pPr>
            <a:r>
              <a:rPr lang="bg-BG" dirty="0"/>
              <a:t>Избиране на</a:t>
            </a:r>
            <a:r>
              <a:rPr lang="en-US" dirty="0"/>
              <a:t> </a:t>
            </a:r>
            <a:r>
              <a:rPr lang="bg-BG" b="1" dirty="0">
                <a:solidFill>
                  <a:schemeClr val="bg1"/>
                </a:solidFill>
              </a:rPr>
              <a:t>всички</a:t>
            </a:r>
            <a:r>
              <a:rPr lang="en-US" b="1" dirty="0">
                <a:solidFill>
                  <a:schemeClr val="bg1"/>
                </a:solidFill>
              </a:rPr>
              <a:t> </a:t>
            </a:r>
            <a:r>
              <a:rPr lang="bg-BG" dirty="0"/>
              <a:t>колони от таблицата</a:t>
            </a:r>
            <a:r>
              <a:rPr lang="en-US" dirty="0"/>
              <a:t> "Departments"</a:t>
            </a:r>
          </a:p>
          <a:p>
            <a:pPr>
              <a:lnSpc>
                <a:spcPct val="100000"/>
              </a:lnSpc>
            </a:pPr>
            <a:endParaRPr lang="en-US" dirty="0"/>
          </a:p>
          <a:p>
            <a:pPr>
              <a:lnSpc>
                <a:spcPct val="100000"/>
              </a:lnSpc>
            </a:pPr>
            <a:endParaRPr lang="en-US" dirty="0"/>
          </a:p>
          <a:p>
            <a:pPr>
              <a:lnSpc>
                <a:spcPct val="100000"/>
              </a:lnSpc>
            </a:pPr>
            <a:endParaRPr lang="en-US" dirty="0"/>
          </a:p>
          <a:p>
            <a:pPr>
              <a:lnSpc>
                <a:spcPct val="100000"/>
              </a:lnSpc>
            </a:pPr>
            <a:endParaRPr lang="en-US" sz="2400" dirty="0"/>
          </a:p>
          <a:p>
            <a:pPr>
              <a:lnSpc>
                <a:spcPct val="100000"/>
              </a:lnSpc>
              <a:spcBef>
                <a:spcPts val="1800"/>
              </a:spcBef>
            </a:pPr>
            <a:r>
              <a:rPr lang="bg-BG" dirty="0"/>
              <a:t>Избиране на</a:t>
            </a:r>
            <a:r>
              <a:rPr lang="en-US" dirty="0"/>
              <a:t> </a:t>
            </a:r>
            <a:r>
              <a:rPr lang="bg-BG" b="1" dirty="0">
                <a:solidFill>
                  <a:schemeClr val="bg1"/>
                </a:solidFill>
              </a:rPr>
              <a:t>специфични </a:t>
            </a:r>
            <a:r>
              <a:rPr lang="bg-BG" dirty="0"/>
              <a:t>колони</a:t>
            </a:r>
            <a:endParaRPr lang="en-US" dirty="0"/>
          </a:p>
          <a:p>
            <a:endParaRPr lang="bg-BG" dirty="0"/>
          </a:p>
        </p:txBody>
      </p:sp>
      <p:sp>
        <p:nvSpPr>
          <p:cNvPr id="496642" name="Rectangle 2"/>
          <p:cNvSpPr>
            <a:spLocks noGrp="1" noChangeArrowheads="1"/>
          </p:cNvSpPr>
          <p:nvPr>
            <p:ph type="title"/>
          </p:nvPr>
        </p:nvSpPr>
        <p:spPr/>
        <p:txBody>
          <a:bodyPr/>
          <a:lstStyle/>
          <a:p>
            <a:r>
              <a:rPr lang="en-US" dirty="0"/>
              <a:t>SELECT – </a:t>
            </a:r>
            <a:r>
              <a:rPr lang="bg-BG" dirty="0"/>
              <a:t>Пример</a:t>
            </a:r>
            <a:endParaRPr lang="en-US" dirty="0"/>
          </a:p>
        </p:txBody>
      </p:sp>
      <p:sp>
        <p:nvSpPr>
          <p:cNvPr id="496644" name="Rectangle 4"/>
          <p:cNvSpPr>
            <a:spLocks noChangeArrowheads="1"/>
          </p:cNvSpPr>
          <p:nvPr/>
        </p:nvSpPr>
        <p:spPr bwMode="auto">
          <a:xfrm>
            <a:off x="2362200" y="1800665"/>
            <a:ext cx="7405688" cy="492443"/>
          </a:xfrm>
          <a:prstGeom prst="rect">
            <a:avLst/>
          </a:prstGeom>
          <a:solidFill>
            <a:schemeClr val="accent5">
              <a:lumMod val="40000"/>
              <a:lumOff val="60000"/>
              <a:alpha val="20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cs typeface="Consolas" pitchFamily="49" charset="0"/>
              </a:rPr>
              <a:t>SELECT * FROM </a:t>
            </a:r>
            <a:r>
              <a:rPr lang="en-US" sz="2600" b="1" noProof="1">
                <a:latin typeface="Consolas" pitchFamily="49" charset="0"/>
                <a:cs typeface="Consolas" pitchFamily="49" charset="0"/>
              </a:rPr>
              <a:t>Departments</a:t>
            </a:r>
          </a:p>
        </p:txBody>
      </p:sp>
      <p:sp>
        <p:nvSpPr>
          <p:cNvPr id="496645" name="Rectangle 5"/>
          <p:cNvSpPr>
            <a:spLocks noChangeArrowheads="1"/>
          </p:cNvSpPr>
          <p:nvPr/>
        </p:nvSpPr>
        <p:spPr bwMode="auto">
          <a:xfrm>
            <a:off x="1372423" y="5357291"/>
            <a:ext cx="4800600" cy="892552"/>
          </a:xfrm>
          <a:prstGeom prst="rect">
            <a:avLst/>
          </a:prstGeom>
          <a:solidFill>
            <a:srgbClr val="D9D5C7">
              <a:alpha val="20000"/>
            </a:srgb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600" b="1" noProof="1">
                <a:solidFill>
                  <a:schemeClr val="bg1"/>
                </a:solidFill>
                <a:latin typeface="Consolas" pitchFamily="49" charset="0"/>
              </a:rPr>
              <a:t>SELECT</a:t>
            </a:r>
            <a:r>
              <a:rPr lang="en-US" sz="2600" b="1" noProof="1">
                <a:solidFill>
                  <a:schemeClr val="accent1"/>
                </a:solidFill>
                <a:latin typeface="Consolas" pitchFamily="49" charset="0"/>
              </a:rPr>
              <a:t> </a:t>
            </a:r>
            <a:r>
              <a:rPr lang="en-US" sz="2600" b="1" noProof="1">
                <a:solidFill>
                  <a:schemeClr val="tx2"/>
                </a:solidFill>
                <a:latin typeface="Consolas" pitchFamily="49" charset="0"/>
              </a:rPr>
              <a:t>DepartmentId, Name</a:t>
            </a:r>
          </a:p>
          <a:p>
            <a:pPr eaLnBrk="0" hangingPunct="0">
              <a:buClr>
                <a:schemeClr val="accent5">
                  <a:lumMod val="40000"/>
                  <a:lumOff val="60000"/>
                </a:schemeClr>
              </a:buClr>
              <a:buSzPct val="70000"/>
            </a:pPr>
            <a:r>
              <a:rPr lang="en-US" sz="2600" b="1" noProof="1">
                <a:solidFill>
                  <a:schemeClr val="tx2"/>
                </a:solidFill>
                <a:latin typeface="Consolas" pitchFamily="49" charset="0"/>
              </a:rPr>
              <a:t>  </a:t>
            </a:r>
            <a:r>
              <a:rPr lang="en-US" sz="2600" b="1" noProof="1">
                <a:solidFill>
                  <a:schemeClr val="bg1"/>
                </a:solidFill>
                <a:latin typeface="Consolas" pitchFamily="49" charset="0"/>
              </a:rPr>
              <a:t>FROM</a:t>
            </a:r>
            <a:r>
              <a:rPr lang="en-US" sz="2600" b="1" noProof="1">
                <a:solidFill>
                  <a:schemeClr val="tx2"/>
                </a:solidFill>
                <a:latin typeface="Consolas" pitchFamily="49" charset="0"/>
              </a:rPr>
              <a:t> Departments</a:t>
            </a:r>
          </a:p>
        </p:txBody>
      </p:sp>
      <p:graphicFrame>
        <p:nvGraphicFramePr>
          <p:cNvPr id="496646" name="Group 6"/>
          <p:cNvGraphicFramePr>
            <a:graphicFrameLocks noGrp="1"/>
          </p:cNvGraphicFramePr>
          <p:nvPr>
            <p:extLst>
              <p:ext uri="{D42A27DB-BD31-4B8C-83A1-F6EECF244321}">
                <p14:modId xmlns:p14="http://schemas.microsoft.com/office/powerpoint/2010/main" val="2873921945"/>
              </p:ext>
            </p:extLst>
          </p:nvPr>
        </p:nvGraphicFramePr>
        <p:xfrm>
          <a:off x="2362200" y="2514600"/>
          <a:ext cx="7405688" cy="1789176"/>
        </p:xfrm>
        <a:graphic>
          <a:graphicData uri="http://schemas.openxmlformats.org/drawingml/2006/table">
            <a:tbl>
              <a:tblPr/>
              <a:tblGrid>
                <a:gridCol w="1862138">
                  <a:extLst>
                    <a:ext uri="{9D8B030D-6E8A-4147-A177-3AD203B41FA5}">
                      <a16:colId xmlns:a16="http://schemas.microsoft.com/office/drawing/2014/main" val="20000"/>
                    </a:ext>
                  </a:extLst>
                </a:gridCol>
                <a:gridCol w="3959225">
                  <a:extLst>
                    <a:ext uri="{9D8B030D-6E8A-4147-A177-3AD203B41FA5}">
                      <a16:colId xmlns:a16="http://schemas.microsoft.com/office/drawing/2014/main" val="20001"/>
                    </a:ext>
                  </a:extLst>
                </a:gridCol>
                <a:gridCol w="1584325">
                  <a:extLst>
                    <a:ext uri="{9D8B030D-6E8A-4147-A177-3AD203B41FA5}">
                      <a16:colId xmlns:a16="http://schemas.microsoft.com/office/drawing/2014/main" val="20002"/>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ManagerID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4</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273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496672" name="Group 32"/>
          <p:cNvGraphicFramePr>
            <a:graphicFrameLocks noGrp="1"/>
          </p:cNvGraphicFramePr>
          <p:nvPr>
            <p:extLst>
              <p:ext uri="{D42A27DB-BD31-4B8C-83A1-F6EECF244321}">
                <p14:modId xmlns:p14="http://schemas.microsoft.com/office/powerpoint/2010/main" val="2366305670"/>
              </p:ext>
            </p:extLst>
          </p:nvPr>
        </p:nvGraphicFramePr>
        <p:xfrm>
          <a:off x="7511965" y="4717824"/>
          <a:ext cx="3796152" cy="1789176"/>
        </p:xfrm>
        <a:graphic>
          <a:graphicData uri="http://schemas.openxmlformats.org/drawingml/2006/table">
            <a:tbl>
              <a:tblPr/>
              <a:tblGrid>
                <a:gridCol w="1817724">
                  <a:extLst>
                    <a:ext uri="{9D8B030D-6E8A-4147-A177-3AD203B41FA5}">
                      <a16:colId xmlns:a16="http://schemas.microsoft.com/office/drawing/2014/main" val="20000"/>
                    </a:ext>
                  </a:extLst>
                </a:gridCol>
                <a:gridCol w="1978428">
                  <a:extLst>
                    <a:ext uri="{9D8B030D-6E8A-4147-A177-3AD203B41FA5}">
                      <a16:colId xmlns:a16="http://schemas.microsoft.com/office/drawing/2014/main" val="20001"/>
                    </a:ext>
                  </a:extLst>
                </a:gridCol>
              </a:tblGrid>
              <a:tr h="381000">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DepartmentID</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2000" b="1" i="0" u="none" strike="noStrike" cap="none" normalizeH="0" baseline="0" noProof="1">
                          <a:ln>
                            <a:noFill/>
                          </a:ln>
                          <a:solidFill>
                            <a:schemeClr val="tx1"/>
                          </a:solidFill>
                          <a:effectLst/>
                          <a:latin typeface="+mn-lt"/>
                        </a:rPr>
                        <a:t>Name</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solidFill>
                      <a:schemeClr val="accent5">
                        <a:lumMod val="60000"/>
                        <a:lumOff val="40000"/>
                        <a:alpha val="50000"/>
                      </a:schemeClr>
                    </a:solidFill>
                  </a:tcPr>
                </a:tc>
                <a:extLst>
                  <a:ext uri="{0D108BD9-81ED-4DB2-BD59-A6C34878D82A}">
                    <a16:rowId xmlns:a16="http://schemas.microsoft.com/office/drawing/2014/main" val="10000"/>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1</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Engineering</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2</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Tool design</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bg-BG" sz="1800" b="1" i="0" u="none" strike="noStrike" cap="none" normalizeH="0" baseline="0" noProof="1">
                          <a:ln>
                            <a:noFill/>
                          </a:ln>
                          <a:solidFill>
                            <a:schemeClr val="tx1"/>
                          </a:solidFill>
                          <a:effectLst/>
                          <a:latin typeface="+mn-lt"/>
                        </a:rPr>
                        <a:t>3</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Sales</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2044">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endParaRPr kumimoji="1" lang="bg-BG" sz="1800" b="1" i="0" u="none" strike="noStrike" cap="none" normalizeH="0" baseline="0" noProof="1">
                        <a:ln>
                          <a:noFill/>
                        </a:ln>
                        <a:solidFill>
                          <a:schemeClr val="tx1"/>
                        </a:solidFill>
                        <a:effectLst/>
                        <a:latin typeface="+mn-lt"/>
                      </a:endParaRP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5000"/>
                        </a:lnSpc>
                        <a:spcBef>
                          <a:spcPct val="40000"/>
                        </a:spcBef>
                        <a:spcAft>
                          <a:spcPct val="0"/>
                        </a:spcAft>
                        <a:buClr>
                          <a:schemeClr val="tx1"/>
                        </a:buClr>
                        <a:buSzTx/>
                        <a:buFontTx/>
                        <a:buNone/>
                        <a:tabLst/>
                      </a:pPr>
                      <a:r>
                        <a:rPr kumimoji="1" lang="en-US" sz="1800" b="1" i="0" u="none" strike="noStrike" cap="none" normalizeH="0" baseline="0" noProof="1">
                          <a:ln>
                            <a:noFill/>
                          </a:ln>
                          <a:solidFill>
                            <a:schemeClr val="tx1"/>
                          </a:solidFill>
                          <a:effectLst/>
                          <a:latin typeface="+mn-lt"/>
                        </a:rPr>
                        <a:t>…</a:t>
                      </a:r>
                    </a:p>
                  </a:txBody>
                  <a:tcPr horzOverflow="overflow">
                    <a:lnL w="28575" cap="flat" cmpd="sng" algn="ctr">
                      <a:solidFill>
                        <a:schemeClr val="accent5">
                          <a:lumMod val="20000"/>
                          <a:lumOff val="80000"/>
                        </a:schemeClr>
                      </a:solidFill>
                      <a:prstDash val="solid"/>
                      <a:round/>
                      <a:headEnd type="none" w="med" len="med"/>
                      <a:tailEnd type="none" w="med" len="med"/>
                    </a:lnL>
                    <a:lnR w="28575" cap="flat" cmpd="sng" algn="ctr">
                      <a:solidFill>
                        <a:schemeClr val="accent5">
                          <a:lumMod val="20000"/>
                          <a:lumOff val="80000"/>
                        </a:schemeClr>
                      </a:solidFill>
                      <a:prstDash val="solid"/>
                      <a:round/>
                      <a:headEnd type="none" w="med" len="med"/>
                      <a:tailEnd type="none" w="med" len="med"/>
                    </a:lnR>
                    <a:lnT w="28575" cap="flat" cmpd="sng" algn="ctr">
                      <a:solidFill>
                        <a:schemeClr val="accent5">
                          <a:lumMod val="20000"/>
                          <a:lumOff val="80000"/>
                        </a:schemeClr>
                      </a:solidFill>
                      <a:prstDash val="solid"/>
                      <a:round/>
                      <a:headEnd type="none" w="med" len="med"/>
                      <a:tailEnd type="none" w="med" len="med"/>
                    </a:lnT>
                    <a:lnB w="28575" cap="flat" cmpd="sng" algn="ctr">
                      <a:solidFill>
                        <a:schemeClr val="accent5">
                          <a:lumMod val="20000"/>
                          <a:lumOff val="80000"/>
                        </a:schemeClr>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Arrow: Right 2"/>
          <p:cNvSpPr/>
          <p:nvPr/>
        </p:nvSpPr>
        <p:spPr>
          <a:xfrm>
            <a:off x="6613894" y="5612412"/>
            <a:ext cx="457200" cy="362322"/>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2" name="Slide Number">
            <a:extLst>
              <a:ext uri="{FF2B5EF4-FFF2-40B4-BE49-F238E27FC236}">
                <a16:creationId xmlns:a16="http://schemas.microsoft.com/office/drawing/2014/main" id="{AF219525-103F-5E08-7D7E-8C8AE03A7236}"/>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7</a:t>
            </a:fld>
            <a:endParaRPr lang="en-US" noProof="0" dirty="0"/>
          </a:p>
        </p:txBody>
      </p:sp>
    </p:spTree>
    <p:extLst>
      <p:ext uri="{BB962C8B-B14F-4D97-AF65-F5344CB8AC3E}">
        <p14:creationId xmlns:p14="http://schemas.microsoft.com/office/powerpoint/2010/main" val="165117139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966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9664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966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645"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lstStyle/>
          <a:p>
            <a:pPr>
              <a:buClr>
                <a:schemeClr val="tx2"/>
              </a:buClr>
            </a:pPr>
            <a:r>
              <a:rPr lang="bg-BG" sz="3400" b="1" dirty="0">
                <a:solidFill>
                  <a:schemeClr val="bg1"/>
                </a:solidFill>
              </a:rPr>
              <a:t>Селекцията</a:t>
            </a:r>
            <a:r>
              <a:rPr lang="ru-RU" dirty="0"/>
              <a:t> в SQL се използва за </a:t>
            </a:r>
            <a:r>
              <a:rPr lang="bg-BG" sz="3400" b="1" dirty="0">
                <a:solidFill>
                  <a:schemeClr val="bg1"/>
                </a:solidFill>
              </a:rPr>
              <a:t>филтриране</a:t>
            </a:r>
            <a:r>
              <a:rPr lang="bg-BG" sz="3600" b="1" dirty="0">
                <a:solidFill>
                  <a:schemeClr val="bg1"/>
                </a:solidFill>
              </a:rPr>
              <a:t> </a:t>
            </a:r>
            <a:r>
              <a:rPr lang="ru-RU" dirty="0"/>
              <a:t>на редовете в таблица базирано на дадено условие</a:t>
            </a:r>
            <a:endParaRPr lang="en-US" dirty="0"/>
          </a:p>
          <a:p>
            <a:pPr>
              <a:buClr>
                <a:schemeClr val="tx2"/>
              </a:buClr>
            </a:pPr>
            <a:endParaRPr lang="en-US" dirty="0"/>
          </a:p>
          <a:p>
            <a:pPr>
              <a:buClr>
                <a:schemeClr val="tx2"/>
              </a:buClr>
            </a:pPr>
            <a:endParaRPr lang="en-US" dirty="0"/>
          </a:p>
          <a:p>
            <a:pPr>
              <a:buClr>
                <a:schemeClr val="tx2"/>
              </a:buClr>
            </a:pPr>
            <a:endParaRPr lang="en-US" dirty="0"/>
          </a:p>
          <a:p>
            <a:pPr>
              <a:buClr>
                <a:schemeClr val="tx2"/>
              </a:buClr>
            </a:pPr>
            <a:r>
              <a:rPr lang="ru-RU" dirty="0"/>
              <a:t>Ако искаме да изберем само служителите от даден отдел, можем да направим селекция</a:t>
            </a:r>
            <a:r>
              <a:rPr lang="en-US" dirty="0"/>
              <a:t>,</a:t>
            </a:r>
            <a:r>
              <a:rPr lang="ru-RU" dirty="0"/>
              <a:t> като използваме "</a:t>
            </a:r>
            <a:r>
              <a:rPr lang="en-US" sz="3400" b="1" dirty="0">
                <a:solidFill>
                  <a:schemeClr val="bg1"/>
                </a:solidFill>
              </a:rPr>
              <a:t>WHERE</a:t>
            </a:r>
            <a:r>
              <a:rPr lang="ru-RU" dirty="0"/>
              <a:t>" условие</a:t>
            </a:r>
            <a:endParaRPr lang="en-US" dirty="0"/>
          </a:p>
        </p:txBody>
      </p:sp>
      <p:sp>
        <p:nvSpPr>
          <p:cNvPr id="4" name="Title 3"/>
          <p:cNvSpPr>
            <a:spLocks noGrp="1"/>
          </p:cNvSpPr>
          <p:nvPr>
            <p:ph type="title"/>
          </p:nvPr>
        </p:nvSpPr>
        <p:spPr/>
        <p:txBody>
          <a:bodyPr/>
          <a:lstStyle/>
          <a:p>
            <a:r>
              <a:rPr lang="bg-BG" dirty="0"/>
              <a:t>Селекция</a:t>
            </a:r>
            <a:endParaRPr lang="en-US" dirty="0"/>
          </a:p>
        </p:txBody>
      </p:sp>
      <p:sp>
        <p:nvSpPr>
          <p:cNvPr id="6" name="Rectangle 3"/>
          <p:cNvSpPr>
            <a:spLocks noChangeArrowheads="1"/>
          </p:cNvSpPr>
          <p:nvPr/>
        </p:nvSpPr>
        <p:spPr bwMode="auto">
          <a:xfrm>
            <a:off x="2406000" y="2754000"/>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DepartmentId = 1</a:t>
            </a:r>
          </a:p>
        </p:txBody>
      </p:sp>
      <p:sp>
        <p:nvSpPr>
          <p:cNvPr id="5" name="Slide Number">
            <a:extLst>
              <a:ext uri="{FF2B5EF4-FFF2-40B4-BE49-F238E27FC236}">
                <a16:creationId xmlns:a16="http://schemas.microsoft.com/office/drawing/2014/main" id="{0BB4491F-E15B-7CEA-B940-3A4120CEE5E5}"/>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8</a:t>
            </a:fld>
            <a:endParaRPr lang="en-US" noProof="0" dirty="0"/>
          </a:p>
        </p:txBody>
      </p:sp>
    </p:spTree>
    <p:extLst>
      <p:ext uri="{BB962C8B-B14F-4D97-AF65-F5344CB8AC3E}">
        <p14:creationId xmlns:p14="http://schemas.microsoft.com/office/powerpoint/2010/main" val="5770151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p:txBody>
          <a:bodyPr>
            <a:normAutofit/>
          </a:bodyPr>
          <a:lstStyle/>
          <a:p>
            <a:r>
              <a:rPr lang="ru-RU" sz="3600" dirty="0"/>
              <a:t>Филтрирането в </a:t>
            </a:r>
            <a:r>
              <a:rPr lang="en-US" sz="3600" b="1" dirty="0">
                <a:solidFill>
                  <a:schemeClr val="bg1"/>
                </a:solidFill>
              </a:rPr>
              <a:t>SQL </a:t>
            </a:r>
            <a:r>
              <a:rPr lang="ru-RU" sz="3600" dirty="0"/>
              <a:t>може да се осъществи чрез оператори като </a:t>
            </a:r>
            <a:r>
              <a:rPr lang="en-US" sz="3600" b="1" dirty="0">
                <a:solidFill>
                  <a:schemeClr val="bg1"/>
                </a:solidFill>
              </a:rPr>
              <a:t>LIKE</a:t>
            </a:r>
            <a:r>
              <a:rPr lang="ru-RU" sz="3600" dirty="0"/>
              <a:t>, </a:t>
            </a:r>
            <a:r>
              <a:rPr lang="en-US" sz="3600" b="1" dirty="0">
                <a:solidFill>
                  <a:schemeClr val="bg1"/>
                </a:solidFill>
              </a:rPr>
              <a:t>BETWEEN</a:t>
            </a:r>
            <a:r>
              <a:rPr lang="ru-RU" sz="3600" dirty="0"/>
              <a:t>, </a:t>
            </a:r>
            <a:r>
              <a:rPr lang="en-US" sz="3600" b="1" dirty="0">
                <a:solidFill>
                  <a:schemeClr val="bg1"/>
                </a:solidFill>
              </a:rPr>
              <a:t>IN</a:t>
            </a:r>
            <a:r>
              <a:rPr lang="ru-RU" sz="3600" dirty="0"/>
              <a:t>,</a:t>
            </a:r>
            <a:r>
              <a:rPr lang="en-US" sz="3600" dirty="0"/>
              <a:t> </a:t>
            </a:r>
            <a:r>
              <a:rPr lang="en-US" sz="3600" b="1" dirty="0">
                <a:solidFill>
                  <a:schemeClr val="bg1"/>
                </a:solidFill>
              </a:rPr>
              <a:t>NOT IN</a:t>
            </a:r>
            <a:r>
              <a:rPr lang="ru-RU" sz="3600" dirty="0"/>
              <a:t>, и други</a:t>
            </a:r>
            <a:endParaRPr lang="en-US" sz="3600" dirty="0"/>
          </a:p>
          <a:p>
            <a:r>
              <a:rPr lang="bg-BG" sz="3600" dirty="0"/>
              <a:t>Специфираме условия за филтриране на редовете</a:t>
            </a:r>
            <a:endParaRPr lang="en-US" sz="3600" dirty="0"/>
          </a:p>
          <a:p>
            <a:endParaRPr lang="en-US" sz="3600" dirty="0"/>
          </a:p>
          <a:p>
            <a:endParaRPr lang="en-US" sz="3600" dirty="0"/>
          </a:p>
          <a:p>
            <a:pPr>
              <a:buClr>
                <a:schemeClr val="tx1"/>
              </a:buClr>
            </a:pPr>
            <a:r>
              <a:rPr lang="bg-BG" sz="3600" dirty="0"/>
              <a:t>"</a:t>
            </a:r>
            <a:r>
              <a:rPr lang="en-US" sz="3600" b="1" dirty="0">
                <a:solidFill>
                  <a:schemeClr val="bg1"/>
                </a:solidFill>
              </a:rPr>
              <a:t>%</a:t>
            </a:r>
            <a:r>
              <a:rPr lang="bg-BG" sz="3600" dirty="0"/>
              <a:t>"</a:t>
            </a:r>
            <a:r>
              <a:rPr lang="en-US" sz="3600" dirty="0"/>
              <a:t> </a:t>
            </a:r>
            <a:r>
              <a:rPr lang="bg-BG" sz="3600" dirty="0"/>
              <a:t>в </a:t>
            </a:r>
            <a:r>
              <a:rPr lang="en-US" sz="3600" b="1" dirty="0">
                <a:latin typeface="Consolas" panose="020B0609020204030204" pitchFamily="49" charset="0"/>
              </a:rPr>
              <a:t>WHERE</a:t>
            </a:r>
            <a:r>
              <a:rPr lang="en-US" sz="3600" dirty="0"/>
              <a:t> </a:t>
            </a:r>
            <a:r>
              <a:rPr lang="bg-BG" sz="3600" dirty="0"/>
              <a:t>клаузата е така нареченият </a:t>
            </a:r>
            <a:r>
              <a:rPr lang="en-US" sz="3600" b="1" dirty="0">
                <a:solidFill>
                  <a:schemeClr val="bg1"/>
                </a:solidFill>
              </a:rPr>
              <a:t>Wildcard</a:t>
            </a:r>
          </a:p>
          <a:p>
            <a:pPr>
              <a:buClr>
                <a:schemeClr val="tx1"/>
              </a:buClr>
            </a:pPr>
            <a:r>
              <a:rPr lang="bg-BG" sz="3600" dirty="0"/>
              <a:t>Повече за него можете да намерите тук: </a:t>
            </a:r>
            <a:r>
              <a:rPr lang="en-US" sz="3600" dirty="0"/>
              <a:t>https://www.w3schools.com/sql/sql_wildcards.asp</a:t>
            </a:r>
          </a:p>
        </p:txBody>
      </p:sp>
      <p:sp>
        <p:nvSpPr>
          <p:cNvPr id="4" name="Title 3"/>
          <p:cNvSpPr>
            <a:spLocks noGrp="1"/>
          </p:cNvSpPr>
          <p:nvPr>
            <p:ph type="title"/>
          </p:nvPr>
        </p:nvSpPr>
        <p:spPr/>
        <p:txBody>
          <a:bodyPr/>
          <a:lstStyle/>
          <a:p>
            <a:r>
              <a:rPr lang="bg-BG" dirty="0"/>
              <a:t>Филтриране</a:t>
            </a:r>
            <a:r>
              <a:rPr lang="en-US" dirty="0"/>
              <a:t> (1)</a:t>
            </a:r>
          </a:p>
        </p:txBody>
      </p:sp>
      <p:sp>
        <p:nvSpPr>
          <p:cNvPr id="5" name="Rectangle 3"/>
          <p:cNvSpPr>
            <a:spLocks noChangeArrowheads="1"/>
          </p:cNvSpPr>
          <p:nvPr/>
        </p:nvSpPr>
        <p:spPr bwMode="auto">
          <a:xfrm>
            <a:off x="2406000" y="3214005"/>
            <a:ext cx="7380000" cy="1384995"/>
          </a:xfrm>
          <a:prstGeom prst="rect">
            <a:avLst/>
          </a:prstGeom>
          <a:solidFill>
            <a:schemeClr val="accent5">
              <a:lumMod val="40000"/>
              <a:lumOff val="60000"/>
              <a:alpha val="15000"/>
            </a:schemeClr>
          </a:solidFill>
          <a:ln w="12700">
            <a:solidFill>
              <a:schemeClr val="accent5">
                <a:lumMod val="60000"/>
                <a:lumOff val="40000"/>
              </a:schemeClr>
            </a:solidFill>
          </a:ln>
        </p:spPr>
        <p:txBody>
          <a:bodyPr wrap="square">
            <a:spAutoFit/>
          </a:bodyPr>
          <a:lstStyle/>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SELECT</a:t>
            </a:r>
            <a:r>
              <a:rPr lang="en-US" sz="2800" b="1" noProof="1">
                <a:solidFill>
                  <a:srgbClr val="FBEEDC"/>
                </a:solidFill>
                <a:latin typeface="Consolas" pitchFamily="49" charset="0"/>
                <a:cs typeface="Consolas" pitchFamily="49" charset="0"/>
              </a:rPr>
              <a:t> </a:t>
            </a:r>
            <a:r>
              <a:rPr lang="en-US" sz="2800" b="1" noProof="1">
                <a:latin typeface="Consolas" pitchFamily="49" charset="0"/>
                <a:cs typeface="Consolas" pitchFamily="49" charset="0"/>
              </a:rPr>
              <a:t>FirstName, LastName, JobTitle </a:t>
            </a: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FROM</a:t>
            </a:r>
            <a:r>
              <a:rPr lang="en-US" sz="2800" b="1" noProof="1">
                <a:latin typeface="Consolas" pitchFamily="49" charset="0"/>
                <a:cs typeface="Consolas" pitchFamily="49" charset="0"/>
              </a:rPr>
              <a:t> Employees</a:t>
            </a:r>
            <a:r>
              <a:rPr lang="bg-BG" sz="2800" b="1" noProof="1">
                <a:latin typeface="Consolas" pitchFamily="49" charset="0"/>
                <a:cs typeface="Consolas" pitchFamily="49" charset="0"/>
              </a:rPr>
              <a:t> </a:t>
            </a:r>
            <a:endParaRPr lang="en-US" sz="2800" b="1" noProof="1">
              <a:latin typeface="Consolas" pitchFamily="49" charset="0"/>
              <a:cs typeface="Consolas" pitchFamily="49" charset="0"/>
            </a:endParaRPr>
          </a:p>
          <a:p>
            <a:pPr eaLnBrk="0" hangingPunct="0">
              <a:buClr>
                <a:schemeClr val="accent5">
                  <a:lumMod val="40000"/>
                  <a:lumOff val="60000"/>
                </a:schemeClr>
              </a:buClr>
              <a:buSzPct val="70000"/>
            </a:pPr>
            <a:r>
              <a:rPr lang="en-US" sz="2800" b="1" noProof="1">
                <a:solidFill>
                  <a:schemeClr val="bg1"/>
                </a:solidFill>
                <a:latin typeface="Consolas" pitchFamily="49" charset="0"/>
                <a:cs typeface="Consolas" pitchFamily="49" charset="0"/>
              </a:rPr>
              <a:t>WHERE </a:t>
            </a:r>
            <a:r>
              <a:rPr lang="en-US" sz="2800" b="1" noProof="1">
                <a:latin typeface="Consolas" pitchFamily="49" charset="0"/>
                <a:cs typeface="Consolas" pitchFamily="49" charset="0"/>
              </a:rPr>
              <a:t>FirstName </a:t>
            </a:r>
            <a:r>
              <a:rPr lang="en-US" sz="2800" b="1" noProof="1">
                <a:solidFill>
                  <a:schemeClr val="bg1"/>
                </a:solidFill>
                <a:latin typeface="Consolas" pitchFamily="49" charset="0"/>
                <a:cs typeface="Consolas" pitchFamily="49" charset="0"/>
              </a:rPr>
              <a:t>LIKE </a:t>
            </a:r>
            <a:r>
              <a:rPr lang="en-US" sz="2800" b="1" dirty="0"/>
              <a:t>'A%'</a:t>
            </a:r>
            <a:endParaRPr lang="en-US" sz="2800" b="1" noProof="1">
              <a:latin typeface="Consolas" pitchFamily="49" charset="0"/>
              <a:cs typeface="Consolas" pitchFamily="49" charset="0"/>
            </a:endParaRPr>
          </a:p>
        </p:txBody>
      </p:sp>
      <p:sp>
        <p:nvSpPr>
          <p:cNvPr id="6" name="Slide Number">
            <a:extLst>
              <a:ext uri="{FF2B5EF4-FFF2-40B4-BE49-F238E27FC236}">
                <a16:creationId xmlns:a16="http://schemas.microsoft.com/office/drawing/2014/main" id="{76579046-AA67-E04A-CB7F-8B6866106D7C}"/>
              </a:ext>
            </a:extLst>
          </p:cNvPr>
          <p:cNvSpPr>
            <a:spLocks noGrp="1"/>
          </p:cNvSpPr>
          <p:nvPr>
            <p:ph type="sldNum" sz="quarter" idx="5"/>
          </p:nvPr>
        </p:nvSpPr>
        <p:spPr>
          <a:xfrm>
            <a:off x="11753030" y="6507000"/>
            <a:ext cx="367414" cy="297000"/>
          </a:xfrm>
          <a:prstGeom prst="rect">
            <a:avLst/>
          </a:prstGeom>
        </p:spPr>
        <p:txBody>
          <a:bodyPr vert="horz" lIns="91440" tIns="45720" rIns="91440" bIns="45720" rtlCol="0" anchor="b"/>
          <a:lstStyle>
            <a:lvl1pPr algn="r">
              <a:defRPr sz="1000"/>
            </a:lvl1pPr>
          </a:lstStyle>
          <a:p>
            <a:fld id="{2BF067CD-8E6B-4360-9AA8-C5DF2A48A6D1}" type="slidenum">
              <a:rPr lang="en-US" noProof="0" smtClean="0"/>
              <a:pPr/>
              <a:t>9</a:t>
            </a:fld>
            <a:endParaRPr lang="en-US" noProof="0" dirty="0"/>
          </a:p>
        </p:txBody>
      </p:sp>
    </p:spTree>
    <p:extLst>
      <p:ext uri="{BB962C8B-B14F-4D97-AF65-F5344CB8AC3E}">
        <p14:creationId xmlns:p14="http://schemas.microsoft.com/office/powerpoint/2010/main" val="250783653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SoftUni">
  <a:themeElements>
    <a:clrScheme name="Custom 2">
      <a:dk1>
        <a:srgbClr val="234465"/>
      </a:dk1>
      <a:lt1>
        <a:srgbClr val="BF7800"/>
      </a:lt1>
      <a:dk2>
        <a:srgbClr val="234465"/>
      </a:dk2>
      <a:lt2>
        <a:srgbClr val="FFFFFF"/>
      </a:lt2>
      <a:accent1>
        <a:srgbClr val="FFA000"/>
      </a:accent1>
      <a:accent2>
        <a:srgbClr val="00B050"/>
      </a:accent2>
      <a:accent3>
        <a:srgbClr val="44A9F8"/>
      </a:accent3>
      <a:accent4>
        <a:srgbClr val="7030A0"/>
      </a:accent4>
      <a:accent5>
        <a:srgbClr val="67748E"/>
      </a:accent5>
      <a:accent6>
        <a:srgbClr val="F4F5F7"/>
      </a:accent6>
      <a:hlink>
        <a:srgbClr val="BF7800"/>
      </a:hlink>
      <a:folHlink>
        <a:srgbClr val="EF9511"/>
      </a:folHlink>
    </a:clrScheme>
    <a:fontScheme name="SoftUni">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dk2">
            <a:alpha val="80000"/>
          </a:schemeClr>
        </a:solidFill>
        <a:ln w="19050">
          <a:solidFill>
            <a:schemeClr val="tx1">
              <a:lumMod val="75000"/>
              <a:alpha val="80000"/>
            </a:schemeClr>
          </a:solid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800" b="1" dirty="0">
            <a:solidFill>
              <a:srgbClr val="FFFFFF"/>
            </a:solidFill>
            <a:effectLst>
              <a:outerShdw blurRad="38100" dist="38100" dir="2700000" algn="tl">
                <a:srgbClr val="000000">
                  <a:alpha val="43137"/>
                </a:srgbClr>
              </a:outerShdw>
            </a:effectLst>
          </a:defRPr>
        </a:defPPr>
      </a:lstStyle>
      <a:style>
        <a:lnRef idx="2">
          <a:schemeClr val="accent1">
            <a:shade val="50000"/>
          </a:schemeClr>
        </a:lnRef>
        <a:fillRef idx="1001">
          <a:schemeClr val="dk2"/>
        </a:fillRef>
        <a:effectRef idx="0">
          <a:schemeClr val="accent1"/>
        </a:effectRef>
        <a:fontRef idx="minor">
          <a:schemeClr val="lt1"/>
        </a:fontRef>
      </a:style>
    </a:spDef>
    <a:txDef>
      <a:spPr>
        <a:solidFill>
          <a:schemeClr val="accent6">
            <a:lumMod val="75000"/>
            <a:alpha val="15000"/>
          </a:schemeClr>
        </a:solidFill>
        <a:ln w="12700">
          <a:solidFill>
            <a:schemeClr val="tx1">
              <a:lumMod val="75000"/>
            </a:schemeClr>
          </a:solidFill>
        </a:ln>
      </a:spPr>
      <a:bodyPr vert="horz" wrap="square" lIns="144000" tIns="108000" rIns="144000" bIns="108000" rtlCol="0">
        <a:spAutoFit/>
      </a:bodyPr>
      <a:lstStyle>
        <a:defPPr algn="l" eaLnBrk="0" hangingPunct="0">
          <a:lnSpc>
            <a:spcPct val="110000"/>
          </a:lnSpc>
          <a:buClr>
            <a:schemeClr val="accent5">
              <a:lumMod val="40000"/>
              <a:lumOff val="60000"/>
            </a:schemeClr>
          </a:buClr>
          <a:buSzPct val="70000"/>
          <a:defRPr sz="2400" dirty="0"/>
        </a:defPPr>
      </a:lstStyle>
    </a:txDef>
  </a:objectDefaults>
  <a:extraClrSchemeLst/>
  <a:extLst>
    <a:ext uri="{05A4C25C-085E-4340-85A3-A5531E510DB2}">
      <thm15:themeFamily xmlns:thm15="http://schemas.microsoft.com/office/thememl/2012/main" name="SoftUni" id="{D61FAD9B-6E74-4E03-BFE4-B363D484F1DA}" vid="{7089C1A3-635B-4B03-A017-DAF10A3A39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3860</TotalTime>
  <Words>1220</Words>
  <Application>Microsoft Macintosh PowerPoint</Application>
  <PresentationFormat>Widescreen</PresentationFormat>
  <Paragraphs>216</Paragraphs>
  <Slides>23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Consolas</vt:lpstr>
      <vt:lpstr>Courier New</vt:lpstr>
      <vt:lpstr>Wingdings</vt:lpstr>
      <vt:lpstr>SoftUni</vt:lpstr>
      <vt:lpstr>Въведение в SQL</vt:lpstr>
      <vt:lpstr>Съдържание</vt:lpstr>
      <vt:lpstr>SQL и T-SQL</vt:lpstr>
      <vt:lpstr>Какво са SQL и T-SQL?</vt:lpstr>
      <vt:lpstr>SQL Заявки</vt:lpstr>
      <vt:lpstr>Проекция</vt:lpstr>
      <vt:lpstr>SELECT – Пример</vt:lpstr>
      <vt:lpstr>Селекция</vt:lpstr>
      <vt:lpstr>Филтриране (1)</vt:lpstr>
      <vt:lpstr>Филтриране (2)</vt:lpstr>
      <vt:lpstr>Базов SQL SELECT (1)</vt:lpstr>
      <vt:lpstr>Базов SQL SELECT (2)</vt:lpstr>
      <vt:lpstr>Базов SQL SELECT (3)</vt:lpstr>
      <vt:lpstr>Базов SQL SELECT (4)</vt:lpstr>
      <vt:lpstr>Транзитивно изчислимо поле</vt:lpstr>
      <vt:lpstr>Базови SQL функции</vt:lpstr>
      <vt:lpstr>Задача – Извличане на име на месец</vt:lpstr>
      <vt:lpstr>Извличане на име на месец – Решение</vt:lpstr>
      <vt:lpstr>Задача – Съединение на имена на колони</vt:lpstr>
      <vt:lpstr>Решение – Съединение на имена на колони  </vt:lpstr>
      <vt:lpstr>Обобщение</vt:lpstr>
      <vt:lpstr>Въпроси?</vt:lpstr>
      <vt:lpstr>Лиценз</vt:lpstr>
    </vt:vector>
  </TitlesOfParts>
  <Company>BG-IT-Edu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Въведение в SQL</dc:title>
  <dc:subject>Databases Basics - MS SQL Server - Practical Training Course @ SoftUni</dc:subject>
  <dc:creator>BG-IT-Edu</dc:creator>
  <cp:keywords>Databases; SQL; programming; SoftUni; Software University; programming; software development; software engineering; course; database systems</cp:keywords>
  <dc:description>Open Programming and IT Courseware for IT Teachers (BG-IT-Edu): https://github.com/BG-IT-Edu
With the kind support of SoftUni: https://softuni.bg</dc:description>
  <cp:lastModifiedBy>Александрина Ю. Механджийска</cp:lastModifiedBy>
  <cp:revision>89</cp:revision>
  <dcterms:created xsi:type="dcterms:W3CDTF">2018-05-23T13:08:44Z</dcterms:created>
  <dcterms:modified xsi:type="dcterms:W3CDTF">2024-07-15T14:47:13Z</dcterms:modified>
  <cp:category>db;databases;sql;programming;computer programming;software development</cp:category>
</cp:coreProperties>
</file>