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Файлови формати за презентация" id="{6BA23D02-AADA-47A1-8BFF-DBC1B1F781C4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͏Запазване на презентация в разлчини файлови формати" id="{1F20D5B8-6991-49FB-B22F-F87F65F306D9}">
          <p14:sldIdLst>
            <p14:sldId id="594"/>
            <p14:sldId id="595"/>
            <p14:sldId id="596"/>
            <p14:sldId id="597"/>
          </p14:sldIdLst>
        </p14:section>
        <p14:section name="͏Отпечатване на презентация" id="{FA1EAC0B-F081-4CAE-99EE-56F023A391C4}">
          <p14:sldIdLst>
            <p14:sldId id="59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6395" autoAdjust="0"/>
  </p:normalViewPr>
  <p:slideViewPr>
    <p:cSldViewPr showGuides="1">
      <p:cViewPr>
        <p:scale>
          <a:sx n="100" d="100"/>
          <a:sy n="100" d="100"/>
        </p:scale>
        <p:origin x="996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329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052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563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24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Запазване на презентация в различни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͏Запазване на презентация в разлчини файлови формати</a:t>
            </a:r>
            <a:endParaRPr lang="en-US" dirty="0"/>
          </a:p>
        </p:txBody>
      </p:sp>
      <p:pic>
        <p:nvPicPr>
          <p:cNvPr id="4098" name="Picture 2" descr="PPTXをPDFに変換する5つの方法 | ONLYOFFICE公式ブロ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0" y="684000"/>
            <a:ext cx="7441800" cy="37572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72786" b="78396"/>
          <a:stretch/>
        </p:blipFill>
        <p:spPr>
          <a:xfrm>
            <a:off x="2571256" y="2844000"/>
            <a:ext cx="7049488" cy="30418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4071000" y="1629000"/>
            <a:ext cx="5850000" cy="1575000"/>
          </a:xfrm>
          <a:prstGeom prst="wedgeRoundRectCallout">
            <a:avLst>
              <a:gd name="adj1" fmla="val -65771"/>
              <a:gd name="adj2" fmla="val 643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Съхраняването на презентация в определн формат в </a:t>
            </a:r>
            <a:r>
              <a:rPr lang="ru-RU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5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74256" b="47746"/>
          <a:stretch/>
        </p:blipFill>
        <p:spPr>
          <a:xfrm>
            <a:off x="5016000" y="1359000"/>
            <a:ext cx="4728382" cy="52167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477352" y="2259000"/>
            <a:ext cx="3060000" cy="1215000"/>
          </a:xfrm>
          <a:prstGeom prst="wedgeRoundRectCallout">
            <a:avLst>
              <a:gd name="adj1" fmla="val 64145"/>
              <a:gd name="adj2" fmla="val 617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6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57" t="1250" b="1275"/>
          <a:stretch/>
        </p:blipFill>
        <p:spPr>
          <a:xfrm>
            <a:off x="2271000" y="1268211"/>
            <a:ext cx="7245000" cy="43105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4301" b="21725"/>
          <a:stretch/>
        </p:blipFill>
        <p:spPr>
          <a:xfrm>
            <a:off x="3701474" y="4537575"/>
            <a:ext cx="5724525" cy="226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8551087" y="1404000"/>
            <a:ext cx="3375000" cy="1350000"/>
          </a:xfrm>
          <a:prstGeom prst="wedgeRoundRectCallout">
            <a:avLst>
              <a:gd name="adj1" fmla="val -47548"/>
              <a:gd name="adj2" fmla="val 8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3750" y="1883766"/>
            <a:ext cx="3860475" cy="1466197"/>
          </a:xfrm>
          <a:prstGeom prst="wedgeRoundRectCallout">
            <a:avLst>
              <a:gd name="adj1" fmla="val -31304"/>
              <a:gd name="adj2" fmla="val 97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падащия списък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type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избирате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желания формат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5050" y="4248525"/>
            <a:ext cx="6640949" cy="2935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124" name="Picture 4" descr="Printing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42" y="613784"/>
            <a:ext cx="4896516" cy="4075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ТОДО</a:t>
            </a: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Файлови формати </a:t>
            </a:r>
            <a:r>
              <a:rPr lang="bg-BG" dirty="0" smtClean="0"/>
              <a:t>за </a:t>
            </a:r>
            <a:r>
              <a:rPr lang="bg-BG" b="1" dirty="0" smtClean="0"/>
              <a:t>презентация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в разлчини файлови формати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Отпечатване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endParaRPr lang="bg-BG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͏͏Файлови формати за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75" y="1587750"/>
            <a:ext cx="2246250" cy="2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/>
          <a:lstStyle/>
          <a:p>
            <a:r>
              <a:rPr lang="bg-BG" dirty="0" smtClean="0"/>
              <a:t>Обикновено </a:t>
            </a:r>
            <a:r>
              <a:rPr lang="en-US" b="1" dirty="0" smtClean="0">
                <a:solidFill>
                  <a:schemeClr val="bg1"/>
                </a:solidFill>
              </a:rPr>
              <a:t>MS PowerPoint </a:t>
            </a:r>
            <a:r>
              <a:rPr lang="bg-BG" dirty="0" smtClean="0"/>
              <a:t>съхранява презентациите във файл с познатото </a:t>
            </a:r>
            <a:r>
              <a:rPr lang="bg-BG" b="1" dirty="0" smtClean="0"/>
              <a:t>разширение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pptx</a:t>
            </a:r>
          </a:p>
          <a:p>
            <a:pPr lvl="1"/>
            <a:r>
              <a:rPr lang="bg-BG" dirty="0" smtClean="0"/>
              <a:t>По-старите версии са били с </a:t>
            </a:r>
            <a:r>
              <a:rPr lang="en-US" b="1" dirty="0" err="1" smtClean="0">
                <a:solidFill>
                  <a:schemeClr val="bg1"/>
                </a:solidFill>
              </a:rPr>
              <a:t>ppt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 smtClean="0"/>
              <a:t>За да се </a:t>
            </a:r>
            <a:r>
              <a:rPr lang="bg-BG" b="1" dirty="0" smtClean="0"/>
              <a:t>работи</a:t>
            </a:r>
            <a:r>
              <a:rPr lang="bg-BG" dirty="0" smtClean="0"/>
              <a:t> с тези </a:t>
            </a:r>
            <a:r>
              <a:rPr lang="bg-BG" b="1" dirty="0" smtClean="0"/>
              <a:t>формати</a:t>
            </a:r>
            <a:r>
              <a:rPr lang="bg-BG" dirty="0" smtClean="0"/>
              <a:t>, е необходимо на </a:t>
            </a:r>
            <a:r>
              <a:rPr lang="bg-BG" b="1" dirty="0" smtClean="0"/>
              <a:t>компютъра</a:t>
            </a:r>
            <a:r>
              <a:rPr lang="bg-BG" dirty="0" smtClean="0"/>
              <a:t> да има </a:t>
            </a:r>
            <a:r>
              <a:rPr lang="bg-BG" b="1" dirty="0" smtClean="0"/>
              <a:t>инсталиран 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pptx</a:t>
            </a:r>
          </a:p>
        </p:txBody>
      </p:sp>
      <p:pic>
        <p:nvPicPr>
          <p:cNvPr id="1026" name="Picture 2" descr="What is a PPTX file? | ONLYOFFI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99" y="4424812"/>
            <a:ext cx="4537729" cy="220641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view and open .PPTX Files | Ad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49" y="4423407"/>
            <a:ext cx="4731052" cy="220782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/>
          <a:lstStyle/>
          <a:p>
            <a:r>
              <a:rPr lang="bg-BG" dirty="0" smtClean="0"/>
              <a:t>Ако </a:t>
            </a:r>
            <a:r>
              <a:rPr lang="bg-BG" b="1" dirty="0" smtClean="0"/>
              <a:t>не желаете</a:t>
            </a:r>
            <a:r>
              <a:rPr lang="bg-BG" dirty="0" smtClean="0"/>
              <a:t> презентацията да може да се </a:t>
            </a:r>
            <a:r>
              <a:rPr lang="bg-BG" b="1" dirty="0" smtClean="0"/>
              <a:t>променя</a:t>
            </a:r>
            <a:r>
              <a:rPr lang="bg-BG" dirty="0" smtClean="0"/>
              <a:t>, се използва </a:t>
            </a:r>
            <a:r>
              <a:rPr lang="en-US" b="1" dirty="0" err="1" smtClean="0">
                <a:solidFill>
                  <a:schemeClr val="bg1"/>
                </a:solidFill>
              </a:rPr>
              <a:t>ppsx</a:t>
            </a:r>
            <a:r>
              <a:rPr lang="bg-BG" dirty="0" smtClean="0"/>
              <a:t> </a:t>
            </a:r>
            <a:r>
              <a:rPr lang="bg-BG" b="1" dirty="0" smtClean="0"/>
              <a:t>формат</a:t>
            </a:r>
            <a:endParaRPr lang="en-US" b="1" dirty="0" smtClean="0"/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 smtClean="0">
                <a:solidFill>
                  <a:schemeClr val="bg1"/>
                </a:solidFill>
              </a:rPr>
              <a:t>pps</a:t>
            </a:r>
            <a:endParaRPr lang="en-US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Когато презентацията се </a:t>
            </a:r>
            <a:r>
              <a:rPr lang="bg-BG" b="1" dirty="0" smtClean="0"/>
              <a:t>отвори</a:t>
            </a:r>
            <a:r>
              <a:rPr lang="bg-BG" dirty="0" smtClean="0"/>
              <a:t>, тя </a:t>
            </a:r>
            <a:r>
              <a:rPr lang="bg-BG" b="1" dirty="0" smtClean="0"/>
              <a:t>автоматично</a:t>
            </a:r>
            <a:r>
              <a:rPr lang="bg-BG" dirty="0" smtClean="0"/>
              <a:t> </a:t>
            </a:r>
            <a:r>
              <a:rPr lang="bg-BG" dirty="0"/>
              <a:t>се </a:t>
            </a:r>
            <a:r>
              <a:rPr lang="bg-BG" b="1" dirty="0"/>
              <a:t>стартира</a:t>
            </a:r>
            <a:r>
              <a:rPr lang="bg-BG" dirty="0" smtClean="0"/>
              <a:t> като </a:t>
            </a:r>
            <a:r>
              <a:rPr lang="bg-BG" b="1" dirty="0" smtClean="0"/>
              <a:t>слайдшоу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err="1" smtClean="0"/>
              <a:t>ppsx</a:t>
            </a:r>
            <a:endParaRPr lang="en-US" dirty="0"/>
          </a:p>
        </p:txBody>
      </p:sp>
      <p:pic>
        <p:nvPicPr>
          <p:cNvPr id="2050" name="Picture 2" descr="Computación, Jueves 13 de Octubre de 2022, Microsoft Office y PowerPoint,  ¿Qué es y p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00" y="4074300"/>
            <a:ext cx="4455000" cy="2504700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Презентация може да се запише като </a:t>
            </a:r>
            <a:r>
              <a:rPr lang="bg-BG" b="1" dirty="0" smtClean="0"/>
              <a:t>видеофайл</a:t>
            </a:r>
            <a:r>
              <a:rPr lang="bg-BG" dirty="0" smtClean="0"/>
              <a:t> – </a:t>
            </a:r>
            <a:r>
              <a:rPr lang="en-US" b="1" dirty="0" smtClean="0">
                <a:solidFill>
                  <a:schemeClr val="bg1"/>
                </a:solidFill>
              </a:rPr>
              <a:t>mp4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Така тя може да се </a:t>
            </a:r>
            <a:r>
              <a:rPr lang="bg-BG" b="1" dirty="0" smtClean="0"/>
              <a:t>възпроизвежда</a:t>
            </a:r>
            <a:r>
              <a:rPr lang="bg-BG" dirty="0" smtClean="0"/>
              <a:t> на </a:t>
            </a:r>
            <a:r>
              <a:rPr lang="bg-BG" b="1" dirty="0" smtClean="0"/>
              <a:t>устройства</a:t>
            </a:r>
            <a:r>
              <a:rPr lang="bg-BG" dirty="0" smtClean="0"/>
              <a:t>, които </a:t>
            </a:r>
            <a:r>
              <a:rPr lang="bg-BG" b="1" dirty="0" smtClean="0"/>
              <a:t>няма</a:t>
            </a:r>
            <a:r>
              <a:rPr lang="bg-BG" dirty="0" smtClean="0"/>
              <a:t> инсталиран 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</a:p>
          <a:p>
            <a:r>
              <a:rPr lang="bg-BG" b="1" dirty="0" smtClean="0"/>
              <a:t>Недостатъците</a:t>
            </a:r>
            <a:r>
              <a:rPr lang="bg-BG" dirty="0" smtClean="0"/>
              <a:t> на този формат са:</a:t>
            </a:r>
          </a:p>
          <a:p>
            <a:pPr lvl="1"/>
            <a:r>
              <a:rPr lang="bg-BG" b="1" dirty="0" smtClean="0"/>
              <a:t>Невъзможност</a:t>
            </a:r>
            <a:r>
              <a:rPr lang="bg-BG" dirty="0" smtClean="0"/>
              <a:t> за </a:t>
            </a:r>
            <a:r>
              <a:rPr lang="bg-BG" b="1" dirty="0" smtClean="0"/>
              <a:t>управление</a:t>
            </a:r>
            <a:r>
              <a:rPr lang="bg-BG" dirty="0" smtClean="0"/>
              <a:t> на презентацията</a:t>
            </a:r>
          </a:p>
          <a:p>
            <a:pPr lvl="1"/>
            <a:r>
              <a:rPr lang="bg-BG" b="1" dirty="0" smtClean="0"/>
              <a:t>Големината</a:t>
            </a:r>
            <a:r>
              <a:rPr lang="bg-BG" dirty="0" smtClean="0"/>
              <a:t> на файла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mp4</a:t>
            </a:r>
            <a:endParaRPr lang="en-US" dirty="0"/>
          </a:p>
        </p:txBody>
      </p:sp>
      <p:pic>
        <p:nvPicPr>
          <p:cNvPr id="3074" name="Picture 2" descr="20 Best Product Demo Videos Of India - Ecommerce Photography In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00" y="4405050"/>
            <a:ext cx="4230000" cy="2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944000"/>
            <a:ext cx="6570000" cy="4780890"/>
          </a:xfrm>
        </p:spPr>
        <p:txBody>
          <a:bodyPr/>
          <a:lstStyle/>
          <a:p>
            <a:r>
              <a:rPr lang="bg-BG" dirty="0" smtClean="0"/>
              <a:t>Когато </a:t>
            </a:r>
            <a:r>
              <a:rPr lang="bg-BG" b="1" dirty="0" smtClean="0"/>
              <a:t>изпращате</a:t>
            </a:r>
            <a:r>
              <a:rPr lang="bg-BG" dirty="0" smtClean="0"/>
              <a:t> </a:t>
            </a:r>
            <a:r>
              <a:rPr lang="bg-BG" b="1" dirty="0" smtClean="0"/>
              <a:t>презентация</a:t>
            </a:r>
            <a:r>
              <a:rPr lang="bg-BG" dirty="0" smtClean="0"/>
              <a:t> през </a:t>
            </a:r>
            <a:r>
              <a:rPr lang="bg-BG" b="1" dirty="0" smtClean="0"/>
              <a:t>интернет</a:t>
            </a:r>
            <a:r>
              <a:rPr lang="bg-BG" dirty="0" smtClean="0"/>
              <a:t>, може да използвате </a:t>
            </a:r>
            <a:r>
              <a:rPr lang="en-US" b="1" dirty="0" smtClean="0">
                <a:solidFill>
                  <a:schemeClr val="bg1"/>
                </a:solidFill>
              </a:rPr>
              <a:t>pdf</a:t>
            </a:r>
            <a:r>
              <a:rPr lang="en-US" b="1" dirty="0" smtClean="0"/>
              <a:t> </a:t>
            </a:r>
            <a:r>
              <a:rPr lang="bg-BG" b="1" dirty="0" smtClean="0"/>
              <a:t>формат</a:t>
            </a:r>
          </a:p>
          <a:p>
            <a:r>
              <a:rPr lang="bg-BG" dirty="0" smtClean="0"/>
              <a:t>Този формат </a:t>
            </a:r>
            <a:r>
              <a:rPr lang="bg-BG" b="1" dirty="0" smtClean="0"/>
              <a:t>предава точно съдържанието</a:t>
            </a:r>
            <a:r>
              <a:rPr lang="bg-BG" dirty="0" smtClean="0"/>
              <a:t>, но </a:t>
            </a:r>
            <a:r>
              <a:rPr lang="bg-BG" b="1" dirty="0" smtClean="0"/>
              <a:t>не поддържа видео</a:t>
            </a:r>
            <a:r>
              <a:rPr lang="bg-BG" dirty="0" smtClean="0"/>
              <a:t> и </a:t>
            </a:r>
            <a:r>
              <a:rPr lang="bg-BG" b="1" dirty="0" smtClean="0"/>
              <a:t>анимации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pdf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00" y="1314000"/>
            <a:ext cx="4702026" cy="5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Отделни </a:t>
            </a:r>
            <a:r>
              <a:rPr lang="bg-BG" b="1" dirty="0" smtClean="0"/>
              <a:t>слайдове</a:t>
            </a:r>
            <a:r>
              <a:rPr lang="bg-BG" dirty="0" smtClean="0"/>
              <a:t> или </a:t>
            </a:r>
            <a:r>
              <a:rPr lang="bg-BG" b="1" dirty="0" smtClean="0"/>
              <a:t>цялата презентация </a:t>
            </a:r>
            <a:r>
              <a:rPr lang="bg-BG" dirty="0" smtClean="0"/>
              <a:t>могат да бъдат </a:t>
            </a:r>
            <a:r>
              <a:rPr lang="bg-BG" b="1" dirty="0" smtClean="0"/>
              <a:t>съхранени</a:t>
            </a:r>
            <a:r>
              <a:rPr lang="bg-BG" dirty="0" smtClean="0"/>
              <a:t> като отделни </a:t>
            </a:r>
            <a:r>
              <a:rPr lang="bg-BG" b="1" dirty="0" smtClean="0">
                <a:solidFill>
                  <a:schemeClr val="bg1"/>
                </a:solidFill>
              </a:rPr>
              <a:t>графични изображения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jpg, </a:t>
            </a:r>
            <a:r>
              <a:rPr lang="en-US" dirty="0" err="1" smtClean="0"/>
              <a:t>png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4738" y="2438030"/>
            <a:ext cx="7122525" cy="4275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0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Ако запишете презентацията в </a:t>
            </a:r>
            <a:r>
              <a:rPr lang="en-US" b="1" dirty="0" smtClean="0">
                <a:solidFill>
                  <a:schemeClr val="bg1"/>
                </a:solidFill>
              </a:rPr>
              <a:t>rtf</a:t>
            </a:r>
            <a:r>
              <a:rPr lang="en-US" b="1" dirty="0" smtClean="0"/>
              <a:t> </a:t>
            </a:r>
            <a:r>
              <a:rPr lang="bg-BG" b="1" dirty="0" smtClean="0"/>
              <a:t>формат</a:t>
            </a:r>
            <a:r>
              <a:rPr lang="bg-BG" dirty="0" smtClean="0"/>
              <a:t>, можете да отворите файла с </a:t>
            </a:r>
            <a:r>
              <a:rPr lang="bg-BG" b="1" dirty="0" smtClean="0"/>
              <a:t>програмата </a:t>
            </a:r>
            <a:r>
              <a:rPr lang="en-US" b="1" dirty="0" smtClean="0">
                <a:solidFill>
                  <a:schemeClr val="bg1"/>
                </a:solidFill>
              </a:rPr>
              <a:t>MS Word</a:t>
            </a:r>
          </a:p>
          <a:p>
            <a:r>
              <a:rPr lang="bg-BG" dirty="0" smtClean="0"/>
              <a:t>Така </a:t>
            </a:r>
            <a:r>
              <a:rPr lang="bg-BG" b="1" dirty="0" smtClean="0"/>
              <a:t>текстовете</a:t>
            </a:r>
            <a:r>
              <a:rPr lang="bg-BG" dirty="0" smtClean="0"/>
              <a:t> в </a:t>
            </a:r>
            <a:r>
              <a:rPr lang="bg-BG" b="1" dirty="0" smtClean="0"/>
              <a:t>презентацията</a:t>
            </a:r>
            <a:r>
              <a:rPr lang="bg-BG" dirty="0" smtClean="0"/>
              <a:t> могат да се </a:t>
            </a:r>
            <a:r>
              <a:rPr lang="bg-BG" b="1" dirty="0" smtClean="0"/>
              <a:t>редактират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 smtClean="0"/>
              <a:t>rtf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" b="869"/>
          <a:stretch/>
        </p:blipFill>
        <p:spPr>
          <a:xfrm>
            <a:off x="2788500" y="3120988"/>
            <a:ext cx="6615000" cy="35832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6451</TotalTime>
  <Words>552</Words>
  <Application>Microsoft Office PowerPoint</Application>
  <PresentationFormat>Widescreen</PresentationFormat>
  <Paragraphs>81</Paragraphs>
  <Slides>17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SoftUni</vt:lpstr>
      <vt:lpstr>Запазване на презентация в различни файлови формати</vt:lpstr>
      <vt:lpstr>Съдържание</vt:lpstr>
      <vt:lpstr>͏͏Файлови формати за презентация</vt:lpstr>
      <vt:lpstr>Файлови формати за презентация – pptx</vt:lpstr>
      <vt:lpstr>Файлови формати за презентация – ppsx</vt:lpstr>
      <vt:lpstr>Файлови формати за презентация – mp4</vt:lpstr>
      <vt:lpstr>Файлови формати за презентация – pdf</vt:lpstr>
      <vt:lpstr>Файлови формати за презентация – jpg, png…</vt:lpstr>
      <vt:lpstr>Файлови формати за презентация – rtf</vt:lpstr>
      <vt:lpstr>͏Запазване на презентация в разлчини файлови формати</vt:lpstr>
      <vt:lpstr>Съхраняване на презентация в ралзични формати</vt:lpstr>
      <vt:lpstr>Съхраняване на презентация в ралзични формати</vt:lpstr>
      <vt:lpstr>Съхраняване на презентация в ралзични формати</vt:lpstr>
      <vt:lpstr>͏Отпечатване на презентация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Запазване на презентация в различни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1791</cp:revision>
  <dcterms:created xsi:type="dcterms:W3CDTF">2018-05-23T13:08:44Z</dcterms:created>
  <dcterms:modified xsi:type="dcterms:W3CDTF">2024-07-22T15:04:14Z</dcterms:modified>
  <cp:category/>
</cp:coreProperties>
</file>