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E3_568CD61.xml" ContentType="application/vnd.ms-powerpoint.comments+xml"/>
  <Override PartName="/ppt/notesSlides/notesSlide4.xml" ContentType="application/vnd.openxmlformats-officedocument.presentationml.notesSlide+xml"/>
  <Override PartName="/ppt/comments/modernComment_2E1_DD64BA8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2D0_C266D877.xml" ContentType="application/vnd.ms-powerpoint.comments+xml"/>
  <Override PartName="/ppt/comments/modernComment_2D6_990945AD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649" r:id="rId14"/>
    <p:sldId id="707" r:id="rId15"/>
    <p:sldId id="741" r:id="rId16"/>
    <p:sldId id="708" r:id="rId17"/>
    <p:sldId id="710" r:id="rId18"/>
    <p:sldId id="714" r:id="rId19"/>
    <p:sldId id="720" r:id="rId20"/>
    <p:sldId id="743" r:id="rId21"/>
    <p:sldId id="721" r:id="rId22"/>
    <p:sldId id="726" r:id="rId23"/>
    <p:sldId id="723" r:id="rId24"/>
    <p:sldId id="724" r:id="rId25"/>
    <p:sldId id="740" r:id="rId26"/>
    <p:sldId id="744" r:id="rId27"/>
    <p:sldId id="745" r:id="rId28"/>
    <p:sldId id="725" r:id="rId29"/>
    <p:sldId id="742" r:id="rId30"/>
    <p:sldId id="722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86" autoAdjust="0"/>
    <p:restoredTop sz="96327" autoAdjust="0"/>
  </p:normalViewPr>
  <p:slideViewPr>
    <p:cSldViewPr showGuides="1">
      <p:cViewPr varScale="1">
        <p:scale>
          <a:sx n="77" d="100"/>
          <a:sy n="77" d="100"/>
        </p:scale>
        <p:origin x="192" y="10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omments/modernComment_2D0_C266D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0F825-849F-B34B-8A7F-0733C134D3DC}" authorId="{61328A60-1351-1658-BC09-0F9214BEF0FD}" created="2024-05-27T11:44:35.5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519991" sldId="720"/>
      <ac:spMk id="3" creationId="{70810851-4790-2FC0-3F9D-A1CF7D2C9A2E}"/>
      <ac:txMk cp="57" len="52">
        <ac:context len="110" hash="3623045640"/>
      </ac:txMk>
    </ac:txMkLst>
    <p188:pos x="7162898" y="1762975"/>
    <p188:replyLst>
      <p188:reply id="{0B1A9695-0033-904C-8E31-BCA69A6C1B6C}" authorId="{B24AAD53-8AA6-8321-73F3-FE25FD6B3B5A}" created="2024-06-12T07:04:59.08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добави скрийншот с обновеното заглавие (с анимация)</a:t>
        </a:r>
      </a:p>
    </p188:txBody>
  </p188:cm>
</p188:cmLst>
</file>

<file path=ppt/comments/modernComment_2D6_990945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849A10-F07A-5641-BFC5-1E2739713D97}" authorId="{61328A60-1351-1658-BC09-0F9214BEF0FD}" created="2024-06-18T09:51:21.7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67521709" sldId="726"/>
      <ac:picMk id="5" creationId="{1DC22179-341D-F5D9-D839-AA8EC5ED988F}"/>
    </ac:deMkLst>
    <p188:replyLst>
      <p188:reply id="{C69FD7EA-5B6D-3B4A-A2C2-100163281CE2}" authorId="{B24AAD53-8AA6-8321-73F3-FE25FD6B3B5A}" created="2024-06-19T11:47:27.901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Това също може да се анимира, за да се виждат по-ясно отделните стъпки</a:t>
        </a:r>
      </a:p>
    </p188:txBody>
  </p188:cm>
</p188:cmLst>
</file>

<file path=ppt/comments/modernComment_2E1_DD64BA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92E6DE8-5AFB-904A-B9DC-B79CC5A99581}" authorId="{61328A60-1351-1658-BC09-0F9214BEF0FD}" created="2024-06-18T09:42:44.2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4366085" sldId="737"/>
      <ac:picMk id="6" creationId="{FF204932-6255-376F-6310-18B4D4461BB6}"/>
    </ac:deMkLst>
    <p188:replyLst>
      <p188:reply id="{DE53B0D2-4C99-1946-9978-D0D8EDD7D00C}" authorId="{B24AAD53-8AA6-8321-73F3-FE25FD6B3B5A}" created="2024-06-19T11:17:59.74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анимира това изображение</a:t>
        </a:r>
      </a:p>
    </p188:txBody>
  </p188:cm>
</p188:cmLst>
</file>

<file path=ppt/comments/modernComment_2E3_568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703912-1320-FC44-A737-6F2449F4F063}" authorId="{61328A60-1351-1658-BC09-0F9214BEF0FD}" created="2024-05-27T11:35:22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picMk id="6" creationId="{ED5D60A6-0690-7D20-9A2E-60F26F6905E0}"/>
    </ac:deMkLst>
    <p188:replyLst>
      <p188:reply id="{37DA1E3A-EB66-CF4F-A050-E2FED7C49796}" authorId="{B24AAD53-8AA6-8321-73F3-FE25FD6B3B5A}" created="2024-06-12T06:56:01.974">
        <p188:txBody>
          <a:bodyPr/>
          <a:lstStyle/>
          <a:p>
            <a:r>
              <a:rPr lang="en-BG"/>
              <a:t>Done
</a:t>
            </a:r>
          </a:p>
        </p188:txBody>
      </p188:reply>
    </p188:replyLst>
    <p188:txBody>
      <a:bodyPr/>
      <a:lstStyle/>
      <a:p>
        <a:r>
          <a:rPr lang="bg-BG"/>
          <a:t>TODO: update screenshot</a:t>
        </a:r>
      </a:p>
    </p188:txBody>
  </p188:cm>
  <p188:cm id="{351D8F2F-77AF-6A4A-9F0C-785576FFF2D8}" authorId="{61328A60-1351-1658-BC09-0F9214BEF0FD}" created="2024-06-18T09:15:28.5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spMk id="7" creationId="{AE33DC17-E194-3CF4-0140-D6B38246823E}"/>
      <ac:txMk cp="0" len="25">
        <ac:context len="26" hash="2945733635"/>
      </ac:txMk>
    </ac:txMkLst>
    <p188:pos x="4677651" y="2088000"/>
    <p188:replyLst>
      <p188:reply id="{1CC75F5C-B6F0-314B-900A-54160FF7F530}" authorId="{B24AAD53-8AA6-8321-73F3-FE25FD6B3B5A}" created="2024-06-19T11:47:52.62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уточни как разбираме къде имаме просто и къде сложно свързване - какви са тези контроли?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2E1_DD64BA8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8/10/relationships/comments" Target="../comments/modernComment_2D0_C266D8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microsoft.com/office/2018/10/relationships/comments" Target="../comments/modernComment_2D6_990945AD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2E3_568CD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Edit Columns</a:t>
            </a:r>
            <a:r>
              <a:rPr lang="en-US" sz="26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3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Test Connection</a:t>
            </a:r>
            <a:r>
              <a:rPr lang="en-US" sz="3000" b="1" dirty="0"/>
              <a:t>]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натискаме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New Query</a:t>
            </a:r>
            <a:r>
              <a:rPr lang="en-US" sz="2800" b="1" dirty="0"/>
              <a:t>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89000"/>
            <a:ext cx="3555000" cy="1826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>
          <a:xfrm>
            <a:off x="5690107" y="1314000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xfrm>
            <a:off x="757496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b="1" dirty="0">
                <a:solidFill>
                  <a:schemeClr val="bg1"/>
                </a:solidFill>
              </a:rPr>
              <a:t>Билдваме</a:t>
            </a:r>
            <a:r>
              <a:rPr lang="bg-BG" sz="2800" dirty="0"/>
              <a:t> проекта</a:t>
            </a:r>
            <a:r>
              <a:rPr lang="en-US" sz="2800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Ctrl + Shift + B</a:t>
            </a:r>
            <a:r>
              <a:rPr lang="en-US" sz="2800" b="1" dirty="0"/>
              <a:t>]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 да заредим моделите</a:t>
            </a:r>
            <a:endParaRPr lang="bg-BG" sz="2800" b="1" dirty="0"/>
          </a:p>
          <a:p>
            <a:r>
              <a:rPr lang="bg-BG" sz="2800" dirty="0"/>
              <a:t>Кликаме на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</a:t>
            </a:r>
            <a:r>
              <a:rPr lang="bg-BG" sz="2800" dirty="0"/>
              <a:t>бутона в </a:t>
            </a:r>
            <a:r>
              <a:rPr lang="bg-BG" sz="2800" b="1" dirty="0"/>
              <a:t>горния десен ъгъл </a:t>
            </a:r>
            <a:r>
              <a:rPr lang="bg-BG" sz="2800" dirty="0"/>
              <a:t>на </a:t>
            </a:r>
            <a:r>
              <a:rPr lang="bg-BG" sz="2800" b="1" dirty="0"/>
              <a:t>контролата</a:t>
            </a:r>
          </a:p>
          <a:p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  <a:r>
              <a:rPr lang="en-US" sz="3200" b="1" dirty="0"/>
              <a:t>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1955384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1955384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375508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600" dirty="0"/>
              <a:t>Закачаме </a:t>
            </a:r>
            <a:r>
              <a:rPr lang="bg-BG" sz="2600" b="1" dirty="0">
                <a:solidFill>
                  <a:schemeClr val="bg1"/>
                </a:solidFill>
              </a:rPr>
              <a:t>контролата</a:t>
            </a:r>
            <a:r>
              <a:rPr lang="bg-BG" sz="2600" dirty="0"/>
              <a:t> към </a:t>
            </a:r>
            <a:r>
              <a:rPr lang="bg-BG" sz="26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00920"/>
            <a:ext cx="4917346" cy="378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0920"/>
            <a:ext cx="5832439" cy="34928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232D-31DC-09C2-EE06-E3EB379F9F7A}"/>
              </a:ext>
            </a:extLst>
          </p:cNvPr>
          <p:cNvSpPr txBox="1"/>
          <p:nvPr/>
        </p:nvSpPr>
        <p:spPr>
          <a:xfrm>
            <a:off x="6176058" y="1196125"/>
            <a:ext cx="5832439" cy="49539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991225" algn="l"/>
              </a:tabLst>
              <a:defRPr sz="2600"/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стила на рамката</a:t>
            </a:r>
          </a:p>
        </p:txBody>
      </p:sp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Product[] LoadProductsFromDb()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db.Products.ToArray();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ReloadProducts()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FormStoreProducts_Load(object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b="1" dirty="0"/>
              <a:t>]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080" y="1976844"/>
            <a:ext cx="6213254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322074" y="3552012"/>
            <a:ext cx="1048167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929152" y="5999968"/>
            <a:ext cx="4396551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1056000" y="3192624"/>
            <a:ext cx="451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30667</TotalTime>
  <Words>1238</Words>
  <Application>Microsoft Macintosh PowerPoint</Application>
  <PresentationFormat>Widescreen</PresentationFormat>
  <Paragraphs>243</Paragraphs>
  <Slides>33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401</cp:revision>
  <dcterms:created xsi:type="dcterms:W3CDTF">2018-05-23T13:08:44Z</dcterms:created>
  <dcterms:modified xsi:type="dcterms:W3CDTF">2024-09-10T08:29:28Z</dcterms:modified>
  <cp:category/>
</cp:coreProperties>
</file>