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 autoAdjust="0"/>
    <p:restoredTop sz="95038" autoAdjust="0"/>
  </p:normalViewPr>
  <p:slideViewPr>
    <p:cSldViewPr showGuides="1">
      <p:cViewPr varScale="1">
        <p:scale>
          <a:sx n="107" d="100"/>
          <a:sy n="107" d="100"/>
        </p:scale>
        <p:origin x="19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1403355"/>
            <a:ext cx="11125200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latin typeface="Consolas" panose="020B0609020204030204" pitchFamily="49" charset="0"/>
              </a:rPr>
              <a:t>ToList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143" y="1989000"/>
            <a:ext cx="3532710" cy="2248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при събитието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400" dirty="0"/>
          </a:p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държавите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градовете</a:t>
            </a:r>
            <a:r>
              <a:rPr lang="bg-BG" sz="2400" dirty="0"/>
              <a:t> от </a:t>
            </a:r>
            <a:r>
              <a:rPr lang="bg-BG" sz="24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6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b="1" dirty="0"/>
              <a:t>Най-разпространената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връзка</a:t>
            </a:r>
            <a:r>
              <a:rPr lang="bg-BG" sz="3200" dirty="0"/>
              <a:t> между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Имплементира се с </a:t>
            </a:r>
            <a:r>
              <a:rPr lang="bg-BG" sz="3200" b="1" dirty="0">
                <a:solidFill>
                  <a:schemeClr val="bg1"/>
                </a:solidFill>
              </a:rPr>
              <a:t>колекция</a:t>
            </a:r>
            <a:r>
              <a:rPr lang="bg-BG" sz="3200" dirty="0"/>
              <a:t> в </a:t>
            </a:r>
            <a:r>
              <a:rPr lang="bg-BG" sz="3200" b="1" dirty="0"/>
              <a:t>родителския</a:t>
            </a:r>
            <a:r>
              <a:rPr lang="bg-BG" sz="3200" dirty="0"/>
              <a:t> </a:t>
            </a:r>
            <a:r>
              <a:rPr lang="bg-BG" sz="3200" b="1" dirty="0"/>
              <a:t>модел</a:t>
            </a:r>
            <a:endParaRPr lang="en-US" sz="32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61748</TotalTime>
  <Words>1842</Words>
  <Application>Microsoft Macintosh PowerPoint</Application>
  <PresentationFormat>Widescreen</PresentationFormat>
  <Paragraphs>323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407</cp:revision>
  <dcterms:created xsi:type="dcterms:W3CDTF">2018-05-23T13:08:44Z</dcterms:created>
  <dcterms:modified xsi:type="dcterms:W3CDTF">2024-12-10T07:14:33Z</dcterms:modified>
  <cp:category/>
</cp:coreProperties>
</file>