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>
        <p:scale>
          <a:sx n="70" d="100"/>
          <a:sy n="70" d="100"/>
        </p:scale>
        <p:origin x="1094" y="44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70" d="100"/>
          <a:sy n="70" d="100"/>
        </p:scale>
        <p:origin x="2971" y="5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/>
              <a:t>Сигнатурите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трябва да се различават</a:t>
            </a:r>
            <a:r>
              <a:rPr lang="en-US"/>
              <a:t> </a:t>
            </a:r>
            <a:r>
              <a:rPr lang="bg-BG"/>
              <a:t>по един от следните показатели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Броя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Типа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Реда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Типът на върнатата стойност </a:t>
            </a:r>
            <a:r>
              <a:rPr lang="bg-BG" b="1">
                <a:solidFill>
                  <a:schemeClr val="bg1"/>
                </a:solidFill>
              </a:rPr>
              <a:t>не е </a:t>
            </a:r>
            <a:r>
              <a:rPr lang="bg-BG"/>
              <a:t>част от сигнатурата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Процесът на </a:t>
            </a:r>
            <a:r>
              <a:rPr lang="en-US"/>
              <a:t>overloading </a:t>
            </a:r>
            <a:r>
              <a:rPr lang="bg-BG"/>
              <a:t>може да се осъществи в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един и същ клас </a:t>
            </a:r>
            <a:r>
              <a:rPr lang="bg-BG"/>
              <a:t>или в неговите </a:t>
            </a:r>
            <a:r>
              <a:rPr lang="bg-BG" b="1">
                <a:solidFill>
                  <a:schemeClr val="bg1"/>
                </a:solidFill>
              </a:rPr>
              <a:t>подкласове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/>
              <a:t>Конструкторите също могат да имат </a:t>
            </a:r>
            <a:r>
              <a:rPr lang="bg-BG" b="1">
                <a:solidFill>
                  <a:schemeClr val="bg1"/>
                </a:solidFill>
              </a:rPr>
              <a:t>различни варианти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53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dirty="0"/>
              <a:t>Is </a:t>
            </a:r>
            <a:r>
              <a:rPr lang="bg-BG" dirty="0"/>
              <a:t>и</a:t>
            </a:r>
            <a:r>
              <a:rPr lang="en-US" dirty="0"/>
              <a:t> 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dirty="0"/>
              <a:t>overload)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изпълнение</a:t>
            </a:r>
            <a:r>
              <a:rPr lang="en-US" dirty="0"/>
              <a:t>– </a:t>
            </a:r>
            <a:r>
              <a:rPr lang="bg-BG" dirty="0"/>
              <a:t>презаписване на методи</a:t>
            </a:r>
            <a:r>
              <a:rPr lang="en-US" dirty="0"/>
              <a:t> (override)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/>
              <a:t>Една сигнатура с различен тип на </a:t>
            </a:r>
            <a:r>
              <a:rPr lang="en-US" sz="3400"/>
              <a:t>return</a:t>
            </a:r>
            <a:r>
              <a:rPr lang="bg-BG" sz="3400"/>
              <a:t> стойност</a:t>
            </a:r>
            <a:endParaRPr lang="en-US" sz="3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9223" y="4888041"/>
            <a:ext cx="10961783" cy="768084"/>
          </a:xfrm>
        </p:spPr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522" y="4914000"/>
            <a:ext cx="10961783" cy="768084"/>
          </a:xfrm>
        </p:spPr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</a:t>
            </a:r>
            <a:r>
              <a:rPr lang="en-US" sz="3400" noProof="1"/>
              <a:t>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081675"/>
          </a:xfrm>
          <a:prstGeom prst="wedgeRoundRectCallout">
            <a:avLst>
              <a:gd name="adj1" fmla="val -182438"/>
              <a:gd name="adj2" fmla="val 281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</a:t>
            </a:r>
            <a:r>
              <a:rPr lang="en-US" sz="3400" noProof="1"/>
              <a:t>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4011765"/>
            <a:ext cx="5723616" cy="27472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Sealed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клас-наследник чрез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скриваме метод от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715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Полиморфизъм</a:t>
            </a:r>
            <a:r>
              <a:rPr lang="en-US" sz="3400">
                <a:solidFill>
                  <a:schemeClr val="bg2"/>
                </a:solidFill>
              </a:rPr>
              <a:t> – </a:t>
            </a:r>
            <a:r>
              <a:rPr lang="bg-BG" sz="3400">
                <a:solidFill>
                  <a:schemeClr val="bg2"/>
                </a:solidFill>
              </a:rPr>
              <a:t>способността на един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 </a:t>
            </a:r>
            <a:r>
              <a:rPr lang="bg-BG" sz="3400">
                <a:solidFill>
                  <a:schemeClr val="bg2"/>
                </a:solidFill>
              </a:rPr>
              <a:t>да приема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форми</a:t>
            </a:r>
            <a:endParaRPr lang="en-US" sz="340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Видове полиморфизъм</a:t>
            </a:r>
            <a:r>
              <a:rPr lang="en-US" sz="340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overloading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(презареждане)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едно и също име на метода, но различна имплементация</a:t>
            </a:r>
            <a:endParaRPr lang="en-US" sz="300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изпълнение</a:t>
            </a:r>
            <a:endParaRPr lang="en-US" sz="3200">
              <a:solidFill>
                <a:schemeClr val="bg2"/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(презаписване)</a:t>
            </a:r>
            <a:r>
              <a:rPr lang="bg-BG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чрез ключовите думи</a:t>
            </a:r>
            <a:r>
              <a:rPr lang="en-US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sz="3000">
                <a:solidFill>
                  <a:schemeClr val="bg2"/>
                </a:solidFill>
              </a:rPr>
              <a:t> +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endParaRPr lang="en-US" sz="300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80618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1" y="4284000"/>
            <a:ext cx="3195000" cy="810000"/>
          </a:xfrm>
          <a:prstGeom prst="wedgeRoundRectCallout">
            <a:avLst>
              <a:gd name="adj1" fmla="val -64263"/>
              <a:gd name="adj2" fmla="val -346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28927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2589</Words>
  <Application>Microsoft Office PowerPoint</Application>
  <PresentationFormat>Widescreen</PresentationFormat>
  <Paragraphs>473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Polymorphism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135</cp:revision>
  <dcterms:created xsi:type="dcterms:W3CDTF">2018-05-23T13:08:44Z</dcterms:created>
  <dcterms:modified xsi:type="dcterms:W3CDTF">2023-01-17T10:30:41Z</dcterms:modified>
  <cp:category>programming;education;software engineering;software development</cp:category>
</cp:coreProperties>
</file>