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4"/>
  </p:notesMasterIdLst>
  <p:handoutMasterIdLst>
    <p:handoutMasterId r:id="rId15"/>
  </p:handoutMasterIdLst>
  <p:sldIdLst>
    <p:sldId id="274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86" r:id="rId11"/>
    <p:sldId id="528" r:id="rId12"/>
    <p:sldId id="4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709A2BE3-2D0E-4BDF-9E7B-B5B14B6C6981}">
          <p14:sldIdLst>
            <p14:sldId id="274"/>
            <p14:sldId id="276"/>
          </p14:sldIdLst>
        </p14:section>
        <p14:section name="Характеристики на символ" id="{08231F49-C9A7-4A62-A805-954CD0506987}">
          <p14:sldIdLst>
            <p14:sldId id="587"/>
            <p14:sldId id="588"/>
          </p14:sldIdLst>
        </p14:section>
        <p14:section name="Форматиране на символи" id="{53BD2237-984A-43D0-AFFA-AFD20F188159}">
          <p14:sldIdLst>
            <p14:sldId id="589"/>
            <p14:sldId id="590"/>
            <p14:sldId id="591"/>
            <p14:sldId id="592"/>
            <p14:sldId id="593"/>
          </p14:sldIdLst>
        </p14:section>
        <p14:section name="Заключение" id="{10E03AB1-9AA8-4E86-9A64-D741901E50A2}">
          <p14:sldIdLst>
            <p14:sldId id="586"/>
            <p14:sldId id="528"/>
            <p14:sldId id="40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tanas Atanasov" initials="AA" lastIdx="1" clrIdx="0">
    <p:extLst>
      <p:ext uri="{19B8F6BF-5375-455C-9EA6-DF929625EA0E}">
        <p15:presenceInfo xmlns:p15="http://schemas.microsoft.com/office/powerpoint/2012/main" userId="S::a.atanasov@softuni.bg::eb44ae83-de0d-467f-ab6f-90099adfb7b0" providerId="AD"/>
      </p:ext>
    </p:extLst>
  </p:cmAuthor>
  <p:cmAuthor id="2" name="Muharem" initials="M" lastIdx="1" clrIdx="1">
    <p:extLst>
      <p:ext uri="{19B8F6BF-5375-455C-9EA6-DF929625EA0E}">
        <p15:presenceInfo xmlns:p15="http://schemas.microsoft.com/office/powerpoint/2012/main" userId="6656750bdb5049b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85C70"/>
    <a:srgbClr val="233B53"/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3AFA56-0E8C-4EBD-8FE7-7622987BC3CE}" v="39" dt="2023-08-11T16:35:34.367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167" autoAdjust="0"/>
    <p:restoredTop sz="94609" autoAdjust="0"/>
  </p:normalViewPr>
  <p:slideViewPr>
    <p:cSldViewPr snapToGrid="0" showGuides="1">
      <p:cViewPr varScale="1">
        <p:scale>
          <a:sx n="101" d="100"/>
          <a:sy n="101" d="100"/>
        </p:scale>
        <p:origin x="114" y="28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214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4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ralieva,Rumyana (GBS Sourcing) BI-BG-S" userId="acb836a2-01b2-4c83-bf7f-a32750ad8778" providerId="ADAL" clId="{683AFA56-0E8C-4EBD-8FE7-7622987BC3CE}"/>
    <pc:docChg chg="undo custSel modSld">
      <pc:chgData name="Zaralieva,Rumyana (GBS Sourcing) BI-BG-S" userId="acb836a2-01b2-4c83-bf7f-a32750ad8778" providerId="ADAL" clId="{683AFA56-0E8C-4EBD-8FE7-7622987BC3CE}" dt="2023-08-11T16:36:54.115" v="162" actId="14100"/>
      <pc:docMkLst>
        <pc:docMk/>
      </pc:docMkLst>
      <pc:sldChg chg="modAnim">
        <pc:chgData name="Zaralieva,Rumyana (GBS Sourcing) BI-BG-S" userId="acb836a2-01b2-4c83-bf7f-a32750ad8778" providerId="ADAL" clId="{683AFA56-0E8C-4EBD-8FE7-7622987BC3CE}" dt="2023-08-11T16:13:32.699" v="23"/>
        <pc:sldMkLst>
          <pc:docMk/>
          <pc:sldMk cId="3072402304" sldId="635"/>
        </pc:sldMkLst>
      </pc:sldChg>
      <pc:sldChg chg="addSp delSp modSp mod modAnim">
        <pc:chgData name="Zaralieva,Rumyana (GBS Sourcing) BI-BG-S" userId="acb836a2-01b2-4c83-bf7f-a32750ad8778" providerId="ADAL" clId="{683AFA56-0E8C-4EBD-8FE7-7622987BC3CE}" dt="2023-08-11T16:35:34.367" v="158"/>
        <pc:sldMkLst>
          <pc:docMk/>
          <pc:sldMk cId="1139474173" sldId="644"/>
        </pc:sldMkLst>
        <pc:spChg chg="del">
          <ac:chgData name="Zaralieva,Rumyana (GBS Sourcing) BI-BG-S" userId="acb836a2-01b2-4c83-bf7f-a32750ad8778" providerId="ADAL" clId="{683AFA56-0E8C-4EBD-8FE7-7622987BC3CE}" dt="2023-08-11T16:31:13.563" v="131" actId="478"/>
          <ac:spMkLst>
            <pc:docMk/>
            <pc:sldMk cId="1139474173" sldId="644"/>
            <ac:spMk id="2" creationId="{8036882D-658D-CB8A-72F5-C658CDF732C1}"/>
          </ac:spMkLst>
        </pc:spChg>
        <pc:spChg chg="mod">
          <ac:chgData name="Zaralieva,Rumyana (GBS Sourcing) BI-BG-S" userId="acb836a2-01b2-4c83-bf7f-a32750ad8778" providerId="ADAL" clId="{683AFA56-0E8C-4EBD-8FE7-7622987BC3CE}" dt="2023-08-11T16:35:13.716" v="156" actId="20577"/>
          <ac:spMkLst>
            <pc:docMk/>
            <pc:sldMk cId="1139474173" sldId="644"/>
            <ac:spMk id="5" creationId="{52257ABB-6E9B-4338-8204-41F5119CB79D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34:03.361" v="144" actId="14100"/>
          <ac:picMkLst>
            <pc:docMk/>
            <pc:sldMk cId="1139474173" sldId="644"/>
            <ac:picMk id="6" creationId="{CF99B202-E220-3C6A-4AD3-B63599D17F46}"/>
          </ac:picMkLst>
        </pc:picChg>
        <pc:picChg chg="add del mod">
          <ac:chgData name="Zaralieva,Rumyana (GBS Sourcing) BI-BG-S" userId="acb836a2-01b2-4c83-bf7f-a32750ad8778" providerId="ADAL" clId="{683AFA56-0E8C-4EBD-8FE7-7622987BC3CE}" dt="2023-08-11T16:34:19.099" v="146" actId="478"/>
          <ac:picMkLst>
            <pc:docMk/>
            <pc:sldMk cId="1139474173" sldId="644"/>
            <ac:picMk id="8" creationId="{0388C0FC-0523-974D-4101-662EC927C687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35:02.568" v="153" actId="962"/>
          <ac:picMkLst>
            <pc:docMk/>
            <pc:sldMk cId="1139474173" sldId="644"/>
            <ac:picMk id="11" creationId="{42AF20DF-0BEA-28CC-6CDE-C5FF094DE025}"/>
          </ac:picMkLst>
        </pc:picChg>
      </pc:sldChg>
      <pc:sldChg chg="addSp delSp modSp mod">
        <pc:chgData name="Zaralieva,Rumyana (GBS Sourcing) BI-BG-S" userId="acb836a2-01b2-4c83-bf7f-a32750ad8778" providerId="ADAL" clId="{683AFA56-0E8C-4EBD-8FE7-7622987BC3CE}" dt="2023-08-11T16:12:07.143" v="11" actId="208"/>
        <pc:sldMkLst>
          <pc:docMk/>
          <pc:sldMk cId="3444872940" sldId="664"/>
        </pc:sldMkLst>
        <pc:spChg chg="del">
          <ac:chgData name="Zaralieva,Rumyana (GBS Sourcing) BI-BG-S" userId="acb836a2-01b2-4c83-bf7f-a32750ad8778" providerId="ADAL" clId="{683AFA56-0E8C-4EBD-8FE7-7622987BC3CE}" dt="2023-08-11T16:11:17.993" v="3" actId="478"/>
          <ac:spMkLst>
            <pc:docMk/>
            <pc:sldMk cId="3444872940" sldId="664"/>
            <ac:spMk id="2" creationId="{B9432C41-8D8F-2629-AA6F-1CA0AD72C6F2}"/>
          </ac:spMkLst>
        </pc:spChg>
        <pc:picChg chg="del">
          <ac:chgData name="Zaralieva,Rumyana (GBS Sourcing) BI-BG-S" userId="acb836a2-01b2-4c83-bf7f-a32750ad8778" providerId="ADAL" clId="{683AFA56-0E8C-4EBD-8FE7-7622987BC3CE}" dt="2023-08-11T16:10:54.232" v="0" actId="478"/>
          <ac:picMkLst>
            <pc:docMk/>
            <pc:sldMk cId="3444872940" sldId="664"/>
            <ac:picMk id="4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2:07.143" v="11" actId="208"/>
          <ac:picMkLst>
            <pc:docMk/>
            <pc:sldMk cId="3444872940" sldId="664"/>
            <ac:picMk id="6" creationId="{1431E400-2A7F-5E78-DD82-A28FCF9DD5B4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36:02.425" v="159" actId="208"/>
        <pc:sldMkLst>
          <pc:docMk/>
          <pc:sldMk cId="4162728835" sldId="666"/>
        </pc:sldMkLst>
        <pc:spChg chg="del">
          <ac:chgData name="Zaralieva,Rumyana (GBS Sourcing) BI-BG-S" userId="acb836a2-01b2-4c83-bf7f-a32750ad8778" providerId="ADAL" clId="{683AFA56-0E8C-4EBD-8FE7-7622987BC3CE}" dt="2023-08-11T16:14:52.096" v="25" actId="478"/>
          <ac:spMkLst>
            <pc:docMk/>
            <pc:sldMk cId="4162728835" sldId="666"/>
            <ac:spMk id="6" creationId="{064039AD-F593-E647-964B-9AD4ED43B0BF}"/>
          </ac:spMkLst>
        </pc:spChg>
        <pc:picChg chg="mod">
          <ac:chgData name="Zaralieva,Rumyana (GBS Sourcing) BI-BG-S" userId="acb836a2-01b2-4c83-bf7f-a32750ad8778" providerId="ADAL" clId="{683AFA56-0E8C-4EBD-8FE7-7622987BC3CE}" dt="2023-08-11T16:36:02.425" v="159" actId="208"/>
          <ac:picMkLst>
            <pc:docMk/>
            <pc:sldMk cId="4162728835" sldId="666"/>
            <ac:picMk id="5" creationId="{00000000-0000-0000-0000-000000000000}"/>
          </ac:picMkLst>
        </pc:picChg>
      </pc:sldChg>
      <pc:sldChg chg="delSp modSp mod">
        <pc:chgData name="Zaralieva,Rumyana (GBS Sourcing) BI-BG-S" userId="acb836a2-01b2-4c83-bf7f-a32750ad8778" providerId="ADAL" clId="{683AFA56-0E8C-4EBD-8FE7-7622987BC3CE}" dt="2023-08-11T16:15:53.006" v="27" actId="478"/>
        <pc:sldMkLst>
          <pc:docMk/>
          <pc:sldMk cId="3131606829" sldId="667"/>
        </pc:sldMkLst>
        <pc:spChg chg="del">
          <ac:chgData name="Zaralieva,Rumyana (GBS Sourcing) BI-BG-S" userId="acb836a2-01b2-4c83-bf7f-a32750ad8778" providerId="ADAL" clId="{683AFA56-0E8C-4EBD-8FE7-7622987BC3CE}" dt="2023-08-11T16:15:53.006" v="27" actId="478"/>
          <ac:spMkLst>
            <pc:docMk/>
            <pc:sldMk cId="3131606829" sldId="667"/>
            <ac:spMk id="6" creationId="{4DBD4092-C56C-59A7-1007-4276801C949B}"/>
          </ac:spMkLst>
        </pc:spChg>
        <pc:picChg chg="mod">
          <ac:chgData name="Zaralieva,Rumyana (GBS Sourcing) BI-BG-S" userId="acb836a2-01b2-4c83-bf7f-a32750ad8778" providerId="ADAL" clId="{683AFA56-0E8C-4EBD-8FE7-7622987BC3CE}" dt="2023-08-11T16:15:43.749" v="26" actId="14826"/>
          <ac:picMkLst>
            <pc:docMk/>
            <pc:sldMk cId="3131606829" sldId="667"/>
            <ac:picMk id="5" creationId="{00000000-0000-0000-0000-000000000000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18:20.735" v="45"/>
        <pc:sldMkLst>
          <pc:docMk/>
          <pc:sldMk cId="1683193589" sldId="672"/>
        </pc:sldMkLst>
        <pc:spChg chg="mod">
          <ac:chgData name="Zaralieva,Rumyana (GBS Sourcing) BI-BG-S" userId="acb836a2-01b2-4c83-bf7f-a32750ad8778" providerId="ADAL" clId="{683AFA56-0E8C-4EBD-8FE7-7622987BC3CE}" dt="2023-08-11T16:17:26.513" v="35" actId="14100"/>
          <ac:spMkLst>
            <pc:docMk/>
            <pc:sldMk cId="1683193589" sldId="672"/>
            <ac:spMk id="2" creationId="{00000000-0000-0000-0000-000000000000}"/>
          </ac:spMkLst>
        </pc:spChg>
        <pc:spChg chg="del">
          <ac:chgData name="Zaralieva,Rumyana (GBS Sourcing) BI-BG-S" userId="acb836a2-01b2-4c83-bf7f-a32750ad8778" providerId="ADAL" clId="{683AFA56-0E8C-4EBD-8FE7-7622987BC3CE}" dt="2023-08-11T16:17:02.750" v="28" actId="478"/>
          <ac:spMkLst>
            <pc:docMk/>
            <pc:sldMk cId="1683193589" sldId="672"/>
            <ac:spMk id="6" creationId="{F414B1CD-2515-B80D-F61B-39F08041FF46}"/>
          </ac:spMkLst>
        </pc:spChg>
        <pc:picChg chg="mod">
          <ac:chgData name="Zaralieva,Rumyana (GBS Sourcing) BI-BG-S" userId="acb836a2-01b2-4c83-bf7f-a32750ad8778" providerId="ADAL" clId="{683AFA56-0E8C-4EBD-8FE7-7622987BC3CE}" dt="2023-08-11T16:17:35.997" v="40" actId="1076"/>
          <ac:picMkLst>
            <pc:docMk/>
            <pc:sldMk cId="1683193589" sldId="672"/>
            <ac:picMk id="5" creationId="{00000000-0000-0000-0000-000000000000}"/>
          </ac:picMkLst>
        </pc:picChg>
        <pc:picChg chg="add mod">
          <ac:chgData name="Zaralieva,Rumyana (GBS Sourcing) BI-BG-S" userId="acb836a2-01b2-4c83-bf7f-a32750ad8778" providerId="ADAL" clId="{683AFA56-0E8C-4EBD-8FE7-7622987BC3CE}" dt="2023-08-11T16:17:39.804" v="42" actId="1076"/>
          <ac:picMkLst>
            <pc:docMk/>
            <pc:sldMk cId="1683193589" sldId="672"/>
            <ac:picMk id="8" creationId="{89B5481A-FB1C-B642-CEC5-4B9F215BC369}"/>
          </ac:picMkLst>
        </pc:picChg>
      </pc:sldChg>
      <pc:sldChg chg="addSp delSp modSp mod modAnim">
        <pc:chgData name="Zaralieva,Rumyana (GBS Sourcing) BI-BG-S" userId="acb836a2-01b2-4c83-bf7f-a32750ad8778" providerId="ADAL" clId="{683AFA56-0E8C-4EBD-8FE7-7622987BC3CE}" dt="2023-08-11T16:36:54.115" v="162" actId="14100"/>
        <pc:sldMkLst>
          <pc:docMk/>
          <pc:sldMk cId="2550595343" sldId="675"/>
        </pc:sldMkLst>
        <pc:spChg chg="del">
          <ac:chgData name="Zaralieva,Rumyana (GBS Sourcing) BI-BG-S" userId="acb836a2-01b2-4c83-bf7f-a32750ad8778" providerId="ADAL" clId="{683AFA56-0E8C-4EBD-8FE7-7622987BC3CE}" dt="2023-08-11T16:26:28.768" v="100" actId="478"/>
          <ac:spMkLst>
            <pc:docMk/>
            <pc:sldMk cId="2550595343" sldId="675"/>
            <ac:spMk id="6" creationId="{9EF2964C-E0E4-38BE-EBFB-07EC279383FC}"/>
          </ac:spMkLst>
        </pc:spChg>
        <pc:spChg chg="del">
          <ac:chgData name="Zaralieva,Rumyana (GBS Sourcing) BI-BG-S" userId="acb836a2-01b2-4c83-bf7f-a32750ad8778" providerId="ADAL" clId="{683AFA56-0E8C-4EBD-8FE7-7622987BC3CE}" dt="2023-08-11T16:27:05.329" v="110" actId="478"/>
          <ac:spMkLst>
            <pc:docMk/>
            <pc:sldMk cId="2550595343" sldId="675"/>
            <ac:spMk id="7" creationId="{8FE1B987-74E8-1374-70C6-BA50BE096B44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09.328" v="122" actId="1076"/>
          <ac:spMkLst>
            <pc:docMk/>
            <pc:sldMk cId="2550595343" sldId="675"/>
            <ac:spMk id="10" creationId="{0FC94885-9E7E-0EAB-5BCF-9F3CBDB66E87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47.476" v="160" actId="1076"/>
          <ac:spMkLst>
            <pc:docMk/>
            <pc:sldMk cId="2550595343" sldId="675"/>
            <ac:spMk id="11" creationId="{BDE55FDF-4CE9-0172-3715-48D45C69BA99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28:48.821" v="130" actId="14100"/>
          <ac:spMkLst>
            <pc:docMk/>
            <pc:sldMk cId="2550595343" sldId="675"/>
            <ac:spMk id="12" creationId="{6C3A5D8E-F9BF-DF69-173F-1C3E4215447C}"/>
          </ac:spMkLst>
        </pc:spChg>
        <pc:spChg chg="add mod">
          <ac:chgData name="Zaralieva,Rumyana (GBS Sourcing) BI-BG-S" userId="acb836a2-01b2-4c83-bf7f-a32750ad8778" providerId="ADAL" clId="{683AFA56-0E8C-4EBD-8FE7-7622987BC3CE}" dt="2023-08-11T16:36:54.115" v="162" actId="14100"/>
          <ac:spMkLst>
            <pc:docMk/>
            <pc:sldMk cId="2550595343" sldId="675"/>
            <ac:spMk id="13" creationId="{C9C7D803-8D08-3FA2-3953-8A2C754BE653}"/>
          </ac:spMkLst>
        </pc:spChg>
        <pc:picChg chg="add mod modCrop">
          <ac:chgData name="Zaralieva,Rumyana (GBS Sourcing) BI-BG-S" userId="acb836a2-01b2-4c83-bf7f-a32750ad8778" providerId="ADAL" clId="{683AFA56-0E8C-4EBD-8FE7-7622987BC3CE}" dt="2023-08-11T16:26:43.550" v="106" actId="1076"/>
          <ac:picMkLst>
            <pc:docMk/>
            <pc:sldMk cId="2550595343" sldId="675"/>
            <ac:picMk id="2" creationId="{ACBA5D35-5B31-0843-B23F-FD6F39EBE63F}"/>
          </ac:picMkLst>
        </pc:picChg>
        <pc:picChg chg="mod modCrop">
          <ac:chgData name="Zaralieva,Rumyana (GBS Sourcing) BI-BG-S" userId="acb836a2-01b2-4c83-bf7f-a32750ad8778" providerId="ADAL" clId="{683AFA56-0E8C-4EBD-8FE7-7622987BC3CE}" dt="2023-08-11T16:26:47.061" v="108" actId="1076"/>
          <ac:picMkLst>
            <pc:docMk/>
            <pc:sldMk cId="2550595343" sldId="675"/>
            <ac:picMk id="5" creationId="{00000000-0000-0000-0000-000000000000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1.823" v="105" actId="1076"/>
          <ac:picMkLst>
            <pc:docMk/>
            <pc:sldMk cId="2550595343" sldId="675"/>
            <ac:picMk id="8" creationId="{B086F2A9-D5FC-9FFD-43B2-0EB228863C63}"/>
          </ac:picMkLst>
        </pc:picChg>
        <pc:picChg chg="add mod modCrop">
          <ac:chgData name="Zaralieva,Rumyana (GBS Sourcing) BI-BG-S" userId="acb836a2-01b2-4c83-bf7f-a32750ad8778" providerId="ADAL" clId="{683AFA56-0E8C-4EBD-8FE7-7622987BC3CE}" dt="2023-08-11T16:26:44.531" v="107" actId="1076"/>
          <ac:picMkLst>
            <pc:docMk/>
            <pc:sldMk cId="2550595343" sldId="675"/>
            <ac:picMk id="9" creationId="{45356975-3744-5608-A4B8-A04EE6845752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  <a:endParaRPr lang="en-US" sz="10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>
                <a:solidFill>
                  <a:prstClr val="black"/>
                </a:solidFill>
              </a:rPr>
              <a:t>© Software University Foundation – </a:t>
            </a:r>
            <a:r>
              <a:rPr lang="en-US" sz="1000" u="sng" dirty="0">
                <a:solidFill>
                  <a:prstClr val="black"/>
                </a:solidFill>
                <a:hlinkClick r:id="rId3"/>
              </a:rPr>
              <a:t>http://softuni.org</a:t>
            </a:r>
            <a:endParaRPr lang="en-US" sz="1000" dirty="0">
              <a:solidFill>
                <a:prstClr val="black"/>
              </a:solidFill>
            </a:endParaRPr>
          </a:p>
          <a:p>
            <a:r>
              <a:rPr lang="en-US" sz="1000" dirty="0">
                <a:solidFill>
                  <a:prstClr val="black"/>
                </a:solidFill>
              </a:rPr>
              <a:t>This work is licensed under the </a:t>
            </a:r>
            <a:r>
              <a:rPr lang="en-US" sz="1000" u="sng" noProof="1">
                <a:solidFill>
                  <a:prstClr val="black"/>
                </a:solidFill>
                <a:hlinkClick r:id="rId4"/>
              </a:rPr>
              <a:t>Creative Commons Attribution-NonCommercial-ShareAlike</a:t>
            </a:r>
            <a:r>
              <a:rPr lang="en-US" sz="1000" noProof="1">
                <a:solidFill>
                  <a:prstClr val="black"/>
                </a:solidFill>
              </a:rPr>
              <a:t> </a:t>
            </a:r>
            <a:r>
              <a:rPr lang="en-US" sz="1000" dirty="0">
                <a:solidFill>
                  <a:prstClr val="black"/>
                </a:solidFill>
              </a:rPr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0641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0991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8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hyperlink" Target="https://motion-software.com/" TargetMode="External"/><Relationship Id="rId13" Type="http://schemas.openxmlformats.org/officeDocument/2006/relationships/image" Target="../media/image32.png"/><Relationship Id="rId18" Type="http://schemas.openxmlformats.org/officeDocument/2006/relationships/hyperlink" Target="http://www.telenor.bg/" TargetMode="External"/><Relationship Id="rId26" Type="http://schemas.openxmlformats.org/officeDocument/2006/relationships/hyperlink" Target="https://www.superhosting.bg/" TargetMode="External"/><Relationship Id="rId3" Type="http://schemas.openxmlformats.org/officeDocument/2006/relationships/image" Target="../media/image8.png"/><Relationship Id="rId21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hyperlink" Target="https://aeternity.com/" TargetMode="External"/><Relationship Id="rId17" Type="http://schemas.openxmlformats.org/officeDocument/2006/relationships/image" Target="../media/image34.png"/><Relationship Id="rId25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openxmlformats.org/officeDocument/2006/relationships/hyperlink" Target="https://www.softwaregroup.com/" TargetMode="External"/><Relationship Id="rId20" Type="http://schemas.openxmlformats.org/officeDocument/2006/relationships/hyperlink" Target="http://www.xs-software.com/" TargetMode="External"/><Relationship Id="rId29" Type="http://schemas.openxmlformats.org/officeDocument/2006/relationships/image" Target="../media/image40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indeavr.com/en" TargetMode="External"/><Relationship Id="rId11" Type="http://schemas.openxmlformats.org/officeDocument/2006/relationships/image" Target="../media/image31.jpeg"/><Relationship Id="rId24" Type="http://schemas.openxmlformats.org/officeDocument/2006/relationships/hyperlink" Target="http://www.postbank.bg/" TargetMode="External"/><Relationship Id="rId5" Type="http://schemas.openxmlformats.org/officeDocument/2006/relationships/image" Target="../media/image28.png"/><Relationship Id="rId15" Type="http://schemas.openxmlformats.org/officeDocument/2006/relationships/image" Target="../media/image33.png"/><Relationship Id="rId23" Type="http://schemas.openxmlformats.org/officeDocument/2006/relationships/image" Target="../media/image37.png"/><Relationship Id="rId28" Type="http://schemas.openxmlformats.org/officeDocument/2006/relationships/hyperlink" Target="http://smartit.bg/" TargetMode="External"/><Relationship Id="rId10" Type="http://schemas.openxmlformats.org/officeDocument/2006/relationships/hyperlink" Target="https://www.liebherr.com/en/deu/start/start-page.html" TargetMode="External"/><Relationship Id="rId19" Type="http://schemas.openxmlformats.org/officeDocument/2006/relationships/image" Target="../media/image35.png"/><Relationship Id="rId4" Type="http://schemas.openxmlformats.org/officeDocument/2006/relationships/hyperlink" Target="http://www.infragistics.com/" TargetMode="External"/><Relationship Id="rId9" Type="http://schemas.openxmlformats.org/officeDocument/2006/relationships/image" Target="../media/image30.png"/><Relationship Id="rId14" Type="http://schemas.openxmlformats.org/officeDocument/2006/relationships/hyperlink" Target="https://netpeak.bg/" TargetMode="External"/><Relationship Id="rId22" Type="http://schemas.openxmlformats.org/officeDocument/2006/relationships/hyperlink" Target="https://www.sbtech.com/" TargetMode="External"/><Relationship Id="rId27" Type="http://schemas.openxmlformats.org/officeDocument/2006/relationships/image" Target="../media/image39.png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8.png"/><Relationship Id="rId7" Type="http://schemas.openxmlformats.org/officeDocument/2006/relationships/hyperlink" Target="http://www.world-of-myths.com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2.png"/><Relationship Id="rId5" Type="http://schemas.openxmlformats.org/officeDocument/2006/relationships/hyperlink" Target="https://www.onebitsoftware.net/" TargetMode="External"/><Relationship Id="rId10" Type="http://schemas.openxmlformats.org/officeDocument/2006/relationships/image" Target="../media/image44.gif"/><Relationship Id="rId4" Type="http://schemas.openxmlformats.org/officeDocument/2006/relationships/image" Target="../media/image41.jpeg"/><Relationship Id="rId9" Type="http://schemas.openxmlformats.org/officeDocument/2006/relationships/hyperlink" Target="https://www.lukanet.com/" TargetMode="Externa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8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7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6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bg-BG" dirty="0"/>
              <a:t>Подзаглавие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bg-BG" dirty="0"/>
              <a:t>Заглавие на презентация</a:t>
            </a:r>
            <a:endParaRPr lang="en-US" dirty="0"/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 dirty="0"/>
              <a:t>Sample source code: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B003D1-D2F8-474E-9E8E-075BE60E92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264449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2820" y="1435108"/>
            <a:ext cx="7804097" cy="46913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/>
        </p:nvSpPr>
        <p:spPr>
          <a:xfrm>
            <a:off x="7996846" y="1101255"/>
            <a:ext cx="62937" cy="517863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59711" y="1876206"/>
            <a:ext cx="186904" cy="440368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725989" y="1353867"/>
            <a:ext cx="3269246" cy="5027884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0789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bg-BG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Въпроси</a:t>
            </a: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mond 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 err="1"/>
              <a:t>SoftUni</a:t>
            </a:r>
            <a:r>
              <a:rPr lang="en-US" dirty="0"/>
              <a:t> Diamond Partners</a:t>
            </a:r>
            <a:endParaRPr lang="bg-BG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1C8BF23-28B4-4942-902F-58C0B92A76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pic>
        <p:nvPicPr>
          <p:cNvPr id="12" name="Infragistics">
            <a:hlinkClick r:id="rId4"/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4" r="-4204"/>
          <a:stretch/>
        </p:blipFill>
        <p:spPr>
          <a:xfrm>
            <a:off x="5455779" y="4535836"/>
            <a:ext cx="566883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softEdge rad="0"/>
          </a:effectLst>
        </p:spPr>
      </p:pic>
      <p:pic>
        <p:nvPicPr>
          <p:cNvPr id="22" name="Indeavr" descr="Ð ÐµÐ·ÑÐ»ÑÐ°Ñ Ñ Ð¸Ð·Ð¾Ð±ÑÐ°Ð¶ÐµÐ½Ð¸Ðµ Ð·Ð° indeavr">
            <a:hlinkClick r:id="rId6"/>
          </p:cNvPr>
          <p:cNvPicPr>
            <a:picLocks noChangeAspect="1" noChangeArrowheads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633" t="-16118" r="-14633" b="-8642"/>
          <a:stretch/>
        </p:blipFill>
        <p:spPr bwMode="auto">
          <a:xfrm>
            <a:off x="1067387" y="4535836"/>
            <a:ext cx="396214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3" name="Codexio">
            <a:hlinkClick r:id="rId8"/>
          </p:cNvPr>
          <p:cNvPicPr>
            <a:picLocks noChangeAspect="1"/>
          </p:cNvPicPr>
          <p:nvPr userDrawn="1"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8589" t="-22282" r="-30138" b="-23831"/>
          <a:stretch/>
        </p:blipFill>
        <p:spPr>
          <a:xfrm>
            <a:off x="9375511" y="5566366"/>
            <a:ext cx="174910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4" name="Liebherr">
            <a:hlinkClick r:id="rId10"/>
          </p:cNvPr>
          <p:cNvPicPr>
            <a:picLocks noChangeAspect="1"/>
          </p:cNvPicPr>
          <p:nvPr userDrawn="1"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26" r="-4226"/>
          <a:stretch/>
        </p:blipFill>
        <p:spPr>
          <a:xfrm>
            <a:off x="1067387" y="5566366"/>
            <a:ext cx="5567564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5" name="Aeternity">
            <a:hlinkClick r:id="rId12"/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1391" r="-41391" b="-5190"/>
          <a:stretch/>
        </p:blipFill>
        <p:spPr>
          <a:xfrm>
            <a:off x="7025404" y="5566366"/>
            <a:ext cx="195586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6" name="Netpeak" descr="Ð ÐµÐ·ÑÐ»ÑÐ°Ñ Ñ Ð¸Ð·Ð¾Ð±ÑÐ°Ð¶ÐµÐ½Ð¸Ðµ Ð·Ð° netpeak">
            <a:hlinkClick r:id="rId14"/>
          </p:cNvPr>
          <p:cNvPicPr>
            <a:picLocks noChangeAspect="1" noChangeArrowheads="1"/>
          </p:cNvPicPr>
          <p:nvPr userDrawn="1"/>
        </p:nvPicPr>
        <p:blipFill rotWithShape="1"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291" t="-11436" r="-7291" b="-11436"/>
          <a:stretch/>
        </p:blipFill>
        <p:spPr bwMode="auto">
          <a:xfrm>
            <a:off x="5330775" y="2474775"/>
            <a:ext cx="579383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7" name="Sotware Group" descr="Ð ÐµÐ·ÑÐ»ÑÐ°Ñ Ñ Ð¸Ð·Ð¾Ð±ÑÐ°Ð¶ÐµÐ½Ð¸Ðµ Ð·Ð° software group">
            <a:hlinkClick r:id="rId16"/>
          </p:cNvPr>
          <p:cNvPicPr>
            <a:picLocks noChangeAspect="1"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284" r="-9241"/>
          <a:stretch/>
        </p:blipFill>
        <p:spPr bwMode="auto">
          <a:xfrm>
            <a:off x="1067388" y="2474775"/>
            <a:ext cx="3858379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8" name="Telenor">
            <a:hlinkClick r:id="rId18"/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2003" r="-12003" b="-2307"/>
          <a:stretch/>
        </p:blipFill>
        <p:spPr>
          <a:xfrm>
            <a:off x="8676437" y="1444245"/>
            <a:ext cx="2448176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29" name="XS">
            <a:hlinkClick r:id="rId20"/>
          </p:cNvPr>
          <p:cNvPicPr>
            <a:picLocks noChangeAspect="1"/>
          </p:cNvPicPr>
          <p:nvPr userDrawn="1"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796" t="-9452" r="-8796" b="-9452"/>
          <a:stretch/>
        </p:blipFill>
        <p:spPr>
          <a:xfrm>
            <a:off x="1067387" y="1444245"/>
            <a:ext cx="4185792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0" name="SB Tech">
            <a:hlinkClick r:id="rId22"/>
          </p:cNvPr>
          <p:cNvPicPr>
            <a:picLocks noChangeAspect="1"/>
          </p:cNvPicPr>
          <p:nvPr userDrawn="1"/>
        </p:nvPicPr>
        <p:blipFill rotWithShape="1"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822" t="6534" r="-689" b="14898"/>
          <a:stretch/>
        </p:blipFill>
        <p:spPr>
          <a:xfrm>
            <a:off x="5607950" y="1444245"/>
            <a:ext cx="2713717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1" name="Postbank">
            <a:hlinkClick r:id="rId24"/>
          </p:cNvPr>
          <p:cNvPicPr>
            <a:picLocks noChangeAspect="1"/>
          </p:cNvPicPr>
          <p:nvPr userDrawn="1"/>
        </p:nvPicPr>
        <p:blipFill rotWithShape="1"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826" t="-8951" r="-21826" b="-8951"/>
          <a:stretch/>
        </p:blipFill>
        <p:spPr>
          <a:xfrm>
            <a:off x="5971872" y="3505306"/>
            <a:ext cx="2519658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2" name="SuperHosting" descr="Ð ÐµÐ·ÑÐ»ÑÐ°Ñ Ñ Ð¸Ð·Ð¾Ð±ÑÐ°Ð¶ÐµÐ½Ð¸Ðµ Ð·Ð° superhosting png">
            <a:hlinkClick r:id="rId26"/>
          </p:cNvPr>
          <p:cNvPicPr>
            <a:picLocks noChangeAspect="1" noChangeArrowheads="1"/>
          </p:cNvPicPr>
          <p:nvPr userDrawn="1"/>
        </p:nvPicPr>
        <p:blipFill rotWithShape="1">
          <a:blip r:embed="rId2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4663" t="-10753" r="-34663" b="-10753"/>
          <a:stretch/>
        </p:blipFill>
        <p:spPr bwMode="auto">
          <a:xfrm>
            <a:off x="8854361" y="3505306"/>
            <a:ext cx="2270253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  <p:pic>
        <p:nvPicPr>
          <p:cNvPr id="33" name="SmartIT">
            <a:hlinkClick r:id="rId28"/>
          </p:cNvPr>
          <p:cNvPicPr>
            <a:picLocks noChangeAspect="1"/>
          </p:cNvPicPr>
          <p:nvPr userDrawn="1"/>
        </p:nvPicPr>
        <p:blipFill rotWithShape="1"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503" t="-16504" r="-14503" b="-16504"/>
          <a:stretch/>
        </p:blipFill>
        <p:spPr>
          <a:xfrm>
            <a:off x="1067388" y="3505306"/>
            <a:ext cx="4541655" cy="863602"/>
          </a:xfrm>
          <a:prstGeom prst="round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/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izational P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Soft</a:t>
            </a:r>
            <a:r>
              <a:rPr lang="en-GB" dirty="0"/>
              <a:t>U</a:t>
            </a:r>
            <a:r>
              <a:rPr lang="en-US" dirty="0" err="1"/>
              <a:t>ni</a:t>
            </a:r>
            <a:r>
              <a:rPr lang="en-US" dirty="0"/>
              <a:t> Organizational Partners</a:t>
            </a:r>
            <a:endParaRPr lang="bg-BG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F691F48-DCAC-4489-AA09-7346B7E678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8F94737B-4698-41F8-AC81-9324F12880B9}"/>
              </a:ext>
            </a:extLst>
          </p:cNvPr>
          <p:cNvGrpSpPr/>
          <p:nvPr userDrawn="1"/>
        </p:nvGrpSpPr>
        <p:grpSpPr>
          <a:xfrm>
            <a:off x="1981200" y="1710324"/>
            <a:ext cx="8229600" cy="4151278"/>
            <a:chOff x="1492446" y="2067924"/>
            <a:chExt cx="6811766" cy="3436077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5953" t="-24485" r="-5953" b="-24485"/>
            <a:stretch/>
          </p:blipFill>
          <p:spPr>
            <a:xfrm>
              <a:off x="1492446" y="2067924"/>
              <a:ext cx="4297166" cy="1439625"/>
            </a:xfrm>
            <a:prstGeom prst="roundRect">
              <a:avLst>
                <a:gd name="adj" fmla="val 880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8" name="Picture 17">
              <a:hlinkClick r:id="rId5"/>
            </p:cNvPr>
            <p:cNvPicPr>
              <a:picLocks noChangeAspect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6654" r="6654"/>
            <a:stretch/>
          </p:blipFill>
          <p:spPr>
            <a:xfrm>
              <a:off x="6341434" y="2067924"/>
              <a:ext cx="1962778" cy="1439625"/>
            </a:xfrm>
            <a:prstGeom prst="roundRect">
              <a:avLst>
                <a:gd name="adj" fmla="val 8806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19" name="Picture 18">
              <a:hlinkClick r:id="rId7"/>
            </p:cNvPr>
            <p:cNvPicPr>
              <a:picLocks noChangeAspect="1"/>
            </p:cNvPicPr>
            <p:nvPr/>
          </p:nvPicPr>
          <p:blipFill rotWithShape="1"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3201" t="-3201" r="-3201" b="-3201"/>
            <a:stretch/>
          </p:blipFill>
          <p:spPr>
            <a:xfrm>
              <a:off x="5904002" y="4064376"/>
              <a:ext cx="2400210" cy="1439625"/>
            </a:xfrm>
            <a:prstGeom prst="roundRect">
              <a:avLst>
                <a:gd name="adj" fmla="val 82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  <p:pic>
          <p:nvPicPr>
            <p:cNvPr id="20" name="Picture 19">
              <a:hlinkClick r:id="rId9"/>
            </p:cNvPr>
            <p:cNvPicPr>
              <a:picLocks noChangeAspect="1"/>
            </p:cNvPicPr>
            <p:nvPr/>
          </p:nvPicPr>
          <p:blipFill rotWithShape="1"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9305" t="-5874" r="-9305" b="-12736"/>
            <a:stretch/>
          </p:blipFill>
          <p:spPr>
            <a:xfrm>
              <a:off x="1492446" y="4064376"/>
              <a:ext cx="3383118" cy="1439625"/>
            </a:xfrm>
            <a:prstGeom prst="roundRect">
              <a:avLst>
                <a:gd name="adj" fmla="val 10015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  <a:effectLst/>
          </p:spPr>
        </p:pic>
      </p:grpSp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 dirty="0"/>
              <a:t>Software University – High-Quality Education, </a:t>
            </a:r>
            <a:br>
              <a:rPr lang="en-US" sz="3198" dirty="0"/>
            </a:br>
            <a:r>
              <a:rPr lang="en-US" sz="3198" dirty="0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Foundation</a:t>
            </a:r>
            <a:endParaRPr lang="bg-BG" sz="3198" dirty="0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 dirty="0"/>
              <a:t>Software University @ Facebook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 dirty="0"/>
              <a:t>Software University Forums</a:t>
            </a:r>
          </a:p>
          <a:p>
            <a:pPr marL="989981" marR="0" lvl="1" indent="-380762" algn="l" defTabSz="1218438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 dirty="0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Trainings @ Software University</a:t>
            </a:r>
            <a:r>
              <a:rPr lang="bg-BG" dirty="0"/>
              <a:t> (</a:t>
            </a:r>
            <a:r>
              <a:rPr lang="en-US" dirty="0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F7D6D63-C0D2-4213-B1FA-96890BDE6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14599"/>
            <a:ext cx="10961783" cy="67536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ve Exercis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0" y="0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sz="4800" dirty="0"/>
              <a:t>Live Exercises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620157"/>
            <a:ext cx="10961783" cy="66525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C72231-4494-467D-B0D7-F1E1DA83D2FE}"/>
              </a:ext>
            </a:extLst>
          </p:cNvPr>
          <p:cNvGrpSpPr/>
          <p:nvPr userDrawn="1"/>
        </p:nvGrpSpPr>
        <p:grpSpPr>
          <a:xfrm>
            <a:off x="4267200" y="349301"/>
            <a:ext cx="3657600" cy="4070979"/>
            <a:chOff x="4265613" y="394224"/>
            <a:chExt cx="3657600" cy="407097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1D08E1D-5E83-4850-B006-A642A52DBB4E}"/>
                </a:ext>
              </a:extLst>
            </p:cNvPr>
            <p:cNvSpPr/>
            <p:nvPr/>
          </p:nvSpPr>
          <p:spPr bwMode="auto">
            <a:xfrm>
              <a:off x="4265613" y="807603"/>
              <a:ext cx="3657600" cy="3657600"/>
            </a:xfrm>
            <a:prstGeom prst="ellipse">
              <a:avLst/>
            </a:prstGeom>
            <a:solidFill>
              <a:schemeClr val="bg2">
                <a:alpha val="50000"/>
              </a:schemeClr>
            </a:solidFill>
            <a:ln w="19050">
              <a:solidFill>
                <a:schemeClr val="bg2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582B4870-9B78-4FB5-B658-366BE3060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418012" y="394224"/>
              <a:ext cx="3124201" cy="38352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1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0505D47-5EAF-4709-A366-B1437B044AC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E6AED5-8603-4881-90EA-963A2A5A2C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5599" y="274595"/>
            <a:ext cx="2144846" cy="534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bg-BG" dirty="0"/>
              <a:t>Заглавие на слайда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91B60F-461F-45D1-A35C-8AC3D83E7A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9/11/2023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90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91" r:id="rId12"/>
    <p:sldLayoutId id="2147483686" r:id="rId13"/>
    <p:sldLayoutId id="2147483689" r:id="rId14"/>
    <p:sldLayoutId id="2147483688" r:id="rId15"/>
    <p:sldLayoutId id="2147483687" r:id="rId16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0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opencourses/train-the-trainers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gi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7" y="1835450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 smtClean="0">
                <a:solidFill>
                  <a:srgbClr val="234465"/>
                </a:solidFill>
              </a:rPr>
              <a:t>Начини за редактиране на текст в </a:t>
            </a:r>
            <a:r>
              <a:rPr lang="en-US" dirty="0" smtClean="0">
                <a:solidFill>
                  <a:srgbClr val="234465"/>
                </a:solidFill>
              </a:rPr>
              <a:t>Word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409" y="429804"/>
            <a:ext cx="11183752" cy="1451750"/>
          </a:xfrm>
        </p:spPr>
        <p:txBody>
          <a:bodyPr>
            <a:noAutofit/>
          </a:bodyPr>
          <a:lstStyle/>
          <a:p>
            <a:r>
              <a:rPr lang="ru-RU" dirty="0"/>
              <a:t>Форматиране на текст на ниво символи и ниво </a:t>
            </a:r>
            <a:r>
              <a:rPr lang="bg-BG" dirty="0" smtClean="0"/>
              <a:t>абзац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http://softuni.bg</a:t>
            </a:r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269" y="2759095"/>
            <a:ext cx="2806070" cy="260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5" y="1321757"/>
            <a:ext cx="10144593" cy="5384284"/>
            <a:chOff x="491307" y="1520950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91307" y="1520950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579208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buClr>
                <a:schemeClr val="bg2"/>
              </a:buClr>
            </a:pPr>
            <a:r>
              <a:rPr lang="bg-BG" sz="31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Селектиране </a:t>
            </a:r>
            <a:r>
              <a:rPr lang="bg-BG" sz="3100" b="1" dirty="0" smtClean="0">
                <a:solidFill>
                  <a:schemeClr val="bg2"/>
                </a:solidFill>
              </a:rPr>
              <a:t>– </a:t>
            </a:r>
            <a:r>
              <a:rPr lang="bg-BG" sz="3100" dirty="0" smtClean="0">
                <a:solidFill>
                  <a:schemeClr val="bg2"/>
                </a:solidFill>
              </a:rPr>
              <a:t>избиране на</a:t>
            </a:r>
            <a:r>
              <a:rPr lang="bg-BG" sz="3100" b="1" dirty="0" smtClean="0">
                <a:solidFill>
                  <a:schemeClr val="bg2"/>
                </a:solidFill>
              </a:rPr>
              <a:t> част от текст</a:t>
            </a:r>
            <a:endParaRPr lang="bg-BG" sz="3100" b="1" dirty="0" smtClean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0">
              <a:buClr>
                <a:schemeClr val="bg2"/>
              </a:buClr>
            </a:pPr>
            <a:r>
              <a:rPr lang="bg-BG" sz="3100" b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 </a:t>
            </a:r>
            <a:r>
              <a:rPr lang="bg-BG" sz="3100" b="1" smtClean="0">
                <a:solidFill>
                  <a:schemeClr val="bg2"/>
                </a:solidFill>
              </a:rPr>
              <a:t>редактиране </a:t>
            </a:r>
            <a:r>
              <a:rPr lang="bg-BG" sz="3100" b="1" dirty="0" smtClean="0">
                <a:solidFill>
                  <a:schemeClr val="bg2"/>
                </a:solidFill>
              </a:rPr>
              <a:t>на текст</a:t>
            </a:r>
            <a:r>
              <a:rPr lang="bg-BG" sz="3100" dirty="0" smtClean="0">
                <a:solidFill>
                  <a:schemeClr val="bg2"/>
                </a:solidFill>
              </a:rPr>
              <a:t>:</a:t>
            </a:r>
          </a:p>
          <a:p>
            <a:pPr lvl="1">
              <a:buClr>
                <a:schemeClr val="bg2"/>
              </a:buClr>
            </a:pPr>
            <a:r>
              <a:rPr lang="bg-BG" sz="2900" b="1" dirty="0" smtClean="0">
                <a:solidFill>
                  <a:schemeClr val="bg2"/>
                </a:solidFill>
              </a:rPr>
              <a:t>Изтриване</a:t>
            </a:r>
            <a:r>
              <a:rPr lang="bg-BG" sz="2900" dirty="0" smtClean="0">
                <a:solidFill>
                  <a:schemeClr val="bg2"/>
                </a:solidFill>
              </a:rPr>
              <a:t>, </a:t>
            </a:r>
            <a:r>
              <a:rPr lang="bg-BG" sz="2900" b="1" dirty="0" smtClean="0">
                <a:solidFill>
                  <a:schemeClr val="bg2"/>
                </a:solidFill>
              </a:rPr>
              <a:t>вмъкване</a:t>
            </a:r>
            <a:r>
              <a:rPr lang="bg-BG" sz="2900" dirty="0" smtClean="0">
                <a:solidFill>
                  <a:schemeClr val="bg2"/>
                </a:solidFill>
              </a:rPr>
              <a:t>, </a:t>
            </a:r>
            <a:r>
              <a:rPr lang="bg-BG" sz="2900" b="1" dirty="0" smtClean="0">
                <a:solidFill>
                  <a:schemeClr val="bg2"/>
                </a:solidFill>
              </a:rPr>
              <a:t>заместване</a:t>
            </a:r>
            <a:r>
              <a:rPr lang="bg-BG" sz="2900" dirty="0" smtClean="0">
                <a:solidFill>
                  <a:schemeClr val="bg2"/>
                </a:solidFill>
              </a:rPr>
              <a:t>, </a:t>
            </a:r>
            <a:r>
              <a:rPr lang="bg-BG" sz="2900" b="1" dirty="0" smtClean="0">
                <a:solidFill>
                  <a:schemeClr val="bg2"/>
                </a:solidFill>
              </a:rPr>
              <a:t>копиране</a:t>
            </a:r>
            <a:r>
              <a:rPr lang="bg-BG" sz="2900" dirty="0" smtClean="0">
                <a:solidFill>
                  <a:schemeClr val="bg2"/>
                </a:solidFill>
              </a:rPr>
              <a:t> и </a:t>
            </a:r>
            <a:r>
              <a:rPr lang="bg-BG" sz="2900" b="1" dirty="0" smtClean="0">
                <a:solidFill>
                  <a:schemeClr val="bg2"/>
                </a:solidFill>
              </a:rPr>
              <a:t>изрязване</a:t>
            </a:r>
            <a:r>
              <a:rPr lang="bg-BG" sz="2900" dirty="0" smtClean="0">
                <a:solidFill>
                  <a:schemeClr val="bg2"/>
                </a:solidFill>
              </a:rPr>
              <a:t> </a:t>
            </a:r>
            <a:endParaRPr lang="en-US" sz="29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4294967295"/>
          </p:nvPr>
        </p:nvSpPr>
        <p:spPr>
          <a:xfrm>
            <a:off x="0" y="6400800"/>
            <a:ext cx="12114213" cy="363538"/>
          </a:xfrm>
        </p:spPr>
        <p:txBody>
          <a:bodyPr>
            <a:normAutofit fontScale="62500" lnSpcReduction="20000"/>
          </a:bodyPr>
          <a:lstStyle/>
          <a:p>
            <a:pPr algn="ctr"/>
            <a:r>
              <a:rPr lang="en-US" dirty="0">
                <a:hlinkClick r:id="rId3"/>
              </a:rPr>
              <a:t>https://softuni.bg/opencourses/train-the-trainers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83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Този курс </a:t>
            </a:r>
            <a:r>
              <a:rPr lang="en-US" dirty="0"/>
              <a:t>(</a:t>
            </a:r>
            <a:r>
              <a:rPr lang="bg-BG" dirty="0"/>
              <a:t>слайдове, примери, демонстрации, видеа, домашни и др.) притежават лиценза </a:t>
            </a:r>
            <a:r>
              <a:rPr lang="en-US" dirty="0"/>
              <a:t>"</a:t>
            </a:r>
            <a:r>
              <a:rPr lang="en-US" dirty="0">
                <a:hlinkClick r:id="rId3"/>
              </a:rPr>
              <a:t>Creative Commons </a:t>
            </a:r>
            <a:r>
              <a:rPr lang="en-US" noProof="1">
                <a:hlinkClick r:id="rId3"/>
              </a:rPr>
              <a:t>Attribution-NonCommercial-ShareAlike</a:t>
            </a:r>
            <a:r>
              <a:rPr lang="en-US" dirty="0">
                <a:hlinkClick r:id="rId3"/>
              </a:rPr>
              <a:t> 4.0 International</a:t>
            </a:r>
            <a:r>
              <a:rPr lang="en-US" dirty="0"/>
              <a:t>"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Лиценз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8" name="Picture 4" title="CC-BY-NC-SA License">
            <a:hlinkClick r:id="rId3" tooltip="This work is licensed under the &quot;Creative Commons Attribution-NonCommercial-ShareAlike 4.0 International&quot; license"/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3448" y="3810000"/>
            <a:ext cx="4642333" cy="1624244"/>
          </a:xfrm>
          <a:prstGeom prst="roundRect">
            <a:avLst>
              <a:gd name="adj" fmla="val 4326"/>
            </a:avLst>
          </a:prstGeom>
          <a:noFill/>
          <a:ln>
            <a:solidFill>
              <a:schemeClr val="accent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776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3250" y="1371605"/>
            <a:ext cx="8663358" cy="533443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 smtClean="0"/>
              <a:t>Характеристики на символ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 smtClean="0"/>
              <a:t>Форматиране на символи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 smtClean="0"/>
              <a:t>Форматиране на абзац</a:t>
            </a: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endParaRPr lang="en-US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Характеристики на </a:t>
            </a:r>
            <a:r>
              <a:rPr lang="bg-BG" dirty="0" smtClean="0"/>
              <a:t>символ</a:t>
            </a:r>
            <a:endParaRPr lang="bg-BG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bg-BG" dirty="0" smtClean="0"/>
              <a:t>Различни видове шрифтове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408" y="1547864"/>
            <a:ext cx="2543542" cy="2235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6878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11274767" cy="5547575"/>
          </a:xfrm>
        </p:spPr>
        <p:txBody>
          <a:bodyPr>
            <a:normAutofit/>
          </a:bodyPr>
          <a:lstStyle/>
          <a:p>
            <a:r>
              <a:rPr lang="bg-BG" b="1" dirty="0" smtClean="0"/>
              <a:t>Компютърният текст </a:t>
            </a:r>
            <a:r>
              <a:rPr lang="bg-BG" dirty="0" smtClean="0"/>
              <a:t>може да се оформя с различни </a:t>
            </a:r>
            <a:r>
              <a:rPr lang="bg-BG" b="1" dirty="0" smtClean="0"/>
              <a:t>характеристики на символите</a:t>
            </a:r>
            <a:r>
              <a:rPr lang="bg-BG" dirty="0" smtClean="0"/>
              <a:t>:</a:t>
            </a:r>
          </a:p>
          <a:p>
            <a:pPr lvl="1"/>
            <a:r>
              <a:rPr lang="bg-BG" b="1" dirty="0"/>
              <a:t>Ц</a:t>
            </a:r>
            <a:r>
              <a:rPr lang="bg-BG" b="1" dirty="0" smtClean="0"/>
              <a:t>ветове</a:t>
            </a:r>
            <a:r>
              <a:rPr lang="bg-BG" dirty="0" smtClean="0"/>
              <a:t>, </a:t>
            </a:r>
            <a:r>
              <a:rPr lang="bg-BG" b="1" dirty="0" smtClean="0"/>
              <a:t>големина</a:t>
            </a:r>
            <a:r>
              <a:rPr lang="bg-BG" dirty="0" smtClean="0"/>
              <a:t> и </a:t>
            </a:r>
            <a:r>
              <a:rPr lang="bg-BG" b="1" dirty="0" smtClean="0"/>
              <a:t>очертание</a:t>
            </a:r>
          </a:p>
          <a:p>
            <a:r>
              <a:rPr lang="bg-BG" b="1" dirty="0" smtClean="0"/>
              <a:t>Очертаването</a:t>
            </a:r>
            <a:r>
              <a:rPr lang="bg-BG" dirty="0" smtClean="0"/>
              <a:t> на символите се нарича </a:t>
            </a:r>
            <a:r>
              <a:rPr lang="bg-BG" b="1" dirty="0" smtClean="0"/>
              <a:t>шрифт</a:t>
            </a:r>
            <a:r>
              <a:rPr lang="bg-BG" dirty="0" smtClean="0"/>
              <a:t> (</a:t>
            </a:r>
            <a:r>
              <a:rPr lang="en-US" b="1" dirty="0"/>
              <a:t>F</a:t>
            </a:r>
            <a:r>
              <a:rPr lang="en-US" b="1" dirty="0" smtClean="0"/>
              <a:t>ont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Всеки шрифт има </a:t>
            </a:r>
            <a:r>
              <a:rPr lang="bg-BG" b="1" dirty="0" smtClean="0"/>
              <a:t>име</a:t>
            </a:r>
            <a:r>
              <a:rPr lang="bg-BG" dirty="0" smtClean="0"/>
              <a:t> (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Arial</a:t>
            </a:r>
            <a:r>
              <a:rPr lang="en-US" dirty="0" smtClean="0"/>
              <a:t>,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Times New Roman</a:t>
            </a:r>
            <a:r>
              <a:rPr lang="en-US" dirty="0" smtClean="0"/>
              <a:t>,</a:t>
            </a:r>
            <a:r>
              <a:rPr lang="en-US" b="1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Courier New</a:t>
            </a:r>
            <a:r>
              <a:rPr lang="en-US" dirty="0" smtClean="0"/>
              <a:t>, </a:t>
            </a:r>
            <a:r>
              <a:rPr lang="en-US" dirty="0" smtClean="0">
                <a:latin typeface="Comic Sans MS" panose="030F0702030302020204" pitchFamily="66" charset="0"/>
              </a:rPr>
              <a:t>Comic Sans</a:t>
            </a:r>
            <a:r>
              <a:rPr lang="bg-BG" dirty="0" smtClean="0">
                <a:latin typeface="Comic Sans MS" panose="030F0702030302020204" pitchFamily="66" charset="0"/>
              </a:rPr>
              <a:t>, </a:t>
            </a:r>
            <a:r>
              <a:rPr lang="en-US" dirty="0" smtClean="0"/>
              <a:t>Calibri</a:t>
            </a:r>
            <a:r>
              <a:rPr lang="bg-BG" dirty="0" smtClean="0"/>
              <a:t>...)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Характеристики на </a:t>
            </a:r>
            <a:r>
              <a:rPr lang="bg-BG" dirty="0" smtClean="0"/>
              <a:t>символ</a:t>
            </a:r>
            <a:endParaRPr lang="en-US" dirty="0"/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7721847" y="5178667"/>
            <a:ext cx="3949210" cy="1424355"/>
          </a:xfrm>
          <a:prstGeom prst="wedgeRoundRectCallout">
            <a:avLst>
              <a:gd name="adj1" fmla="val -72039"/>
              <a:gd name="adj2" fmla="val -683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Кой от изброените шрифтове е използван в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презентацията?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0923" y="3859823"/>
            <a:ext cx="8465529" cy="1019908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467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615109" y="5337874"/>
            <a:ext cx="10961783" cy="768084"/>
          </a:xfrm>
        </p:spPr>
        <p:txBody>
          <a:bodyPr/>
          <a:lstStyle/>
          <a:p>
            <a:r>
              <a:rPr lang="bg-BG" dirty="0"/>
              <a:t>Форматиране на </a:t>
            </a:r>
            <a:r>
              <a:rPr lang="bg-BG" dirty="0" smtClean="0"/>
              <a:t>символи</a:t>
            </a: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63375" y="6397625"/>
            <a:ext cx="428625" cy="307975"/>
          </a:xfrm>
        </p:spPr>
        <p:txBody>
          <a:bodyPr/>
          <a:lstStyle/>
          <a:p>
            <a:fld id="{C014DD1E-5D91-48A3-AD6D-45FBA980D10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595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Задаване на шрифт и размер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733" y="2990788"/>
            <a:ext cx="4782511" cy="1660343"/>
          </a:xfrm>
          <a:prstGeom prst="rect">
            <a:avLst/>
          </a:prstGeom>
        </p:spPr>
      </p:pic>
      <p:sp>
        <p:nvSpPr>
          <p:cNvPr id="8" name="Rounded Rectangular Callout 7"/>
          <p:cNvSpPr/>
          <p:nvPr/>
        </p:nvSpPr>
        <p:spPr bwMode="auto">
          <a:xfrm>
            <a:off x="2549769" y="1538654"/>
            <a:ext cx="1529861" cy="729761"/>
          </a:xfrm>
          <a:prstGeom prst="wedgeRoundRectCallout">
            <a:avLst>
              <a:gd name="adj1" fmla="val 38565"/>
              <a:gd name="adj2" fmla="val 1561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Шрифт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763108" y="3156438"/>
            <a:ext cx="1714500" cy="465993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679832" y="1626578"/>
            <a:ext cx="1652954" cy="729761"/>
          </a:xfrm>
          <a:prstGeom prst="wedgeRoundRectCallout">
            <a:avLst>
              <a:gd name="adj1" fmla="val -32535"/>
              <a:gd name="adj2" fmla="val 1335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Размер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5477608" y="3156437"/>
            <a:ext cx="1608992" cy="465993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06132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Задаване на шрифт и </a:t>
            </a:r>
            <a:r>
              <a:rPr lang="bg-BG" dirty="0" smtClean="0"/>
              <a:t>размер</a:t>
            </a:r>
            <a:r>
              <a:rPr lang="en-US" dirty="0" smtClean="0"/>
              <a:t> - </a:t>
            </a:r>
            <a:r>
              <a:rPr lang="bg-BG" dirty="0" smtClean="0"/>
              <a:t>видео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0082"/>
            <a:ext cx="12192000" cy="6469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707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Задаване на стил и цвят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04745" y="2990788"/>
            <a:ext cx="4782511" cy="16603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 bwMode="auto">
          <a:xfrm>
            <a:off x="3867882" y="3718413"/>
            <a:ext cx="2609117" cy="465993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511544" y="2462579"/>
            <a:ext cx="1529861" cy="729761"/>
          </a:xfrm>
          <a:prstGeom prst="wedgeRoundRectCallout">
            <a:avLst>
              <a:gd name="adj1" fmla="val 98335"/>
              <a:gd name="adj2" fmla="val 13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Стил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476998" y="3718412"/>
            <a:ext cx="1885951" cy="465993"/>
          </a:xfrm>
          <a:prstGeom prst="rect">
            <a:avLst/>
          </a:prstGeom>
          <a:noFill/>
          <a:ln w="28575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9445869" y="2462579"/>
            <a:ext cx="1529861" cy="729761"/>
          </a:xfrm>
          <a:prstGeom prst="wedgeRoundRectCallout">
            <a:avLst>
              <a:gd name="adj1" fmla="val -113974"/>
              <a:gd name="adj2" fmla="val 136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Цвят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1167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34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8610</TotalTime>
  <Words>283</Words>
  <Application>Microsoft Office PowerPoint</Application>
  <PresentationFormat>Widescreen</PresentationFormat>
  <Paragraphs>60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맑은 고딕</vt:lpstr>
      <vt:lpstr>Arial</vt:lpstr>
      <vt:lpstr>Calibri</vt:lpstr>
      <vt:lpstr>Comic Sans MS</vt:lpstr>
      <vt:lpstr>Consolas</vt:lpstr>
      <vt:lpstr>Courier New</vt:lpstr>
      <vt:lpstr>Times New Roman</vt:lpstr>
      <vt:lpstr>Wingdings</vt:lpstr>
      <vt:lpstr>Wingdings 2</vt:lpstr>
      <vt:lpstr>1_SoftUni3_1</vt:lpstr>
      <vt:lpstr>Форматиране на текст на ниво символи и ниво абзац</vt:lpstr>
      <vt:lpstr>Съдържание</vt:lpstr>
      <vt:lpstr>PowerPoint Presentation</vt:lpstr>
      <vt:lpstr>Характеристики на символ</vt:lpstr>
      <vt:lpstr>PowerPoint Presentation</vt:lpstr>
      <vt:lpstr>Задаване на шрифт и размер</vt:lpstr>
      <vt:lpstr>Задаване на шрифт и размер - видео</vt:lpstr>
      <vt:lpstr>Задаване на стил и цвят</vt:lpstr>
      <vt:lpstr>PowerPoint Presentation</vt:lpstr>
      <vt:lpstr>Обобщение</vt:lpstr>
      <vt:lpstr>PowerPoint Presentation</vt:lpstr>
      <vt:lpstr>Лиценз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Train the Trainers</dc:title>
  <dc:subject>Train the Trainers - – Practical Training Course @ SoftUni</dc:subject>
  <dc:creator>Software University Foundation</dc:creator>
  <cp:keywords>Trainers, Trainer, Train the Trainers, Software University, SoftUni, programming, coding, software development, education, training, course</cp:keywords>
  <dc:description>Train the Trainers Course @ SoftUni – https://softuni.bg/opencourses/train-the-trainers</dc:description>
  <cp:lastModifiedBy>PC</cp:lastModifiedBy>
  <cp:revision>1174</cp:revision>
  <dcterms:created xsi:type="dcterms:W3CDTF">2018-05-23T13:08:44Z</dcterms:created>
  <dcterms:modified xsi:type="dcterms:W3CDTF">2023-09-11T15:26:13Z</dcterms:modified>
  <cp:category>computer programming, programming</cp:category>
</cp:coreProperties>
</file>