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37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D7E68C-74B5-411F-9E83-D4C3875AA295}">
          <p14:sldIdLst>
            <p14:sldId id="637"/>
            <p14:sldId id="292"/>
          </p14:sldIdLst>
        </p14:section>
        <p14:section name="Полиморфизъм" id="{DD98103B-A642-44CC-8567-2DD4745BCCC3}">
          <p14:sldIdLst>
            <p14:sldId id="294"/>
            <p14:sldId id="295"/>
            <p14:sldId id="296"/>
            <p14:sldId id="297"/>
          </p14:sldIdLst>
        </p14:section>
        <p14:section name="Операторите is и As" id="{4EA2E374-4B66-4A43-95CC-87CB930F9E4E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74FD5C74-147A-4193-8123-7B68633B3E89}">
          <p14:sldIdLst>
            <p14:sldId id="499"/>
            <p14:sldId id="305"/>
          </p14:sldIdLst>
        </p14:section>
        <p14:section name="Полиморфизъм по време на компилация" id="{E327F831-7D77-4EC0-8B4F-D0F0304F0D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F2923998-D11A-4E88-9258-8520F8FB7DAF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FE7BE3B-F9A2-4020-8B9F-86DC090902AB}">
          <p14:sldIdLst>
            <p14:sldId id="32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748337-6970-0851-4FF1-6FFE467E8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70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7029A62-4173-7743-79DA-C8C3D6856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429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81169C-A50D-7A72-17C2-8251F716A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646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04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32840AF-61E2-9551-2A60-8AA2C0C06E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919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1116FA-01AB-2349-A41F-F40CFBDB8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262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D7D500-4610-A13F-7F3C-56CAD196D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720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AEE29C-F5BF-979C-479B-D040C5ACE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040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6193B6A-3EED-4225-3738-758C86BB9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501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531EF5E-F333-8084-9852-989600A90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689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22591-BAEA-28E5-13AE-328175B6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174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E717519-E3ED-8FE6-94B4-AE683B980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7243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6BBAC9-F332-C6A0-832F-3ACDE4CF0B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013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C074A-B3C3-5B93-77B4-A71301FAE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26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360BD27-C667-5358-A959-1A93EAF64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62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262D433-A08F-63F7-0529-5CA363B6E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45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9A5D6D-21FD-8F49-77FA-AC310466C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66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55D0F1-9E04-B4DB-D36F-68012CC0F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852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E4E3E7-306E-E3D3-34B5-740284FA6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78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14A3CC5-B848-A812-056B-D2BD854CC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33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9D4515-C8AA-F42A-6FDE-A62230C4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508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891F3C2-6931-A793-5066-ABD60DFA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664623"/>
          </a:xfrm>
        </p:spPr>
        <p:txBody>
          <a:bodyPr/>
          <a:lstStyle/>
          <a:p>
            <a:r>
              <a:rPr lang="bg-BG" dirty="0"/>
              <a:t>Същност, видове, операторите </a:t>
            </a:r>
            <a:r>
              <a:rPr lang="en-US" dirty="0"/>
              <a:t>is </a:t>
            </a:r>
            <a:r>
              <a:rPr lang="bg-BG" dirty="0"/>
              <a:t>и </a:t>
            </a:r>
            <a:r>
              <a:rPr lang="en-US" dirty="0"/>
              <a:t>as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4" name="Picture 2" descr="OOP Concepts in C# - Polymorphism, Interfaces and Inheritance | Codeasy.net">
            <a:extLst>
              <a:ext uri="{FF2B5EF4-FFF2-40B4-BE49-F238E27FC236}">
                <a16:creationId xmlns:a16="http://schemas.microsoft.com/office/drawing/2014/main" id="{75847579-D972-360B-C159-5D8B23263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9066000" y="3144676"/>
            <a:ext cx="2980400" cy="18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523051-1FCC-948E-7134-1DB23A951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44548DC-B9DB-03F9-DD98-E6C0595ED8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полиморфизъм</a:t>
            </a:r>
          </a:p>
        </p:txBody>
      </p:sp>
    </p:spTree>
    <p:extLst>
      <p:ext uri="{BB962C8B-B14F-4D97-AF65-F5344CB8AC3E}">
        <p14:creationId xmlns:p14="http://schemas.microsoft.com/office/powerpoint/2010/main" val="25321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8" y="1917329"/>
            <a:ext cx="5717788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03" y="1917328"/>
            <a:ext cx="599559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967D91-85E7-041A-7C47-70FCC3C17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2BD1E1E-B0B5-B2A3-46B1-B7860D4CE9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Overloading)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FF6833-A6A0-0680-F81A-3B8718CE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367ECEC-2B16-37F7-3469-91A51CC35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9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999778C-0527-250E-B7DE-6747FB45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Сигнатурите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трябва да се различават</a:t>
            </a:r>
            <a:r>
              <a:rPr lang="en-US" dirty="0"/>
              <a:t> </a:t>
            </a:r>
            <a:r>
              <a:rPr lang="bg-BG" dirty="0"/>
              <a:t>по един от следните показатели</a:t>
            </a:r>
            <a:r>
              <a:rPr lang="en-US" dirty="0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Типът на върнатата стойност </a:t>
            </a:r>
            <a:r>
              <a:rPr lang="bg-BG" b="1" dirty="0">
                <a:solidFill>
                  <a:schemeClr val="bg1"/>
                </a:solidFill>
              </a:rPr>
              <a:t>не е </a:t>
            </a:r>
            <a:r>
              <a:rPr lang="bg-BG" dirty="0"/>
              <a:t>част от сигнатурата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Процесът на </a:t>
            </a:r>
            <a:r>
              <a:rPr lang="en-US" dirty="0"/>
              <a:t>overloading </a:t>
            </a:r>
            <a:r>
              <a:rPr lang="bg-BG" dirty="0"/>
              <a:t>може да се осъществи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 и същ клас </a:t>
            </a:r>
            <a:r>
              <a:rPr lang="bg-BG" dirty="0"/>
              <a:t>или в неговите </a:t>
            </a:r>
            <a:r>
              <a:rPr lang="bg-BG" b="1" dirty="0">
                <a:solidFill>
                  <a:schemeClr val="bg1"/>
                </a:solidFill>
              </a:rPr>
              <a:t>подкласове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Конструкторите също могат да имат </a:t>
            </a:r>
            <a:r>
              <a:rPr lang="bg-BG" b="1" dirty="0">
                <a:solidFill>
                  <a:schemeClr val="bg1"/>
                </a:solidFill>
              </a:rPr>
              <a:t>различни варианти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(1)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AFD3B0-F24D-7A31-1C9F-7DF264F2A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2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5EBD2FE-34A2-BE5D-7D99-B679CFCB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3</a:t>
            </a:r>
            <a:r>
              <a:rPr lang="ru-RU" noProof="1"/>
              <a:t>)</a:t>
            </a:r>
            <a:endParaRPr lang="en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917344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8D758E-2E82-69C5-73F5-2BA320F92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449000"/>
            <a:ext cx="11818096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b="1" dirty="0"/>
              <a:t>Полиморфизъм</a:t>
            </a:r>
            <a:r>
              <a:rPr lang="bg-BG" dirty="0"/>
              <a:t> в ООП: третиране на обекти от производен клас като обекти от базов клас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</a:t>
            </a:r>
            <a:r>
              <a:rPr lang="bg-BG" dirty="0"/>
              <a:t>проверка и смяна на тип)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компилация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b="1" dirty="0"/>
              <a:t>overload</a:t>
            </a:r>
            <a:r>
              <a:rPr lang="en-US" dirty="0"/>
              <a:t>)</a:t>
            </a:r>
            <a:r>
              <a:rPr lang="bg-BG" dirty="0"/>
              <a:t> с различни параметри</a:t>
            </a:r>
            <a:endParaRPr lang="en-US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изпълнение</a:t>
            </a:r>
            <a:r>
              <a:rPr lang="en-US" dirty="0"/>
              <a:t> – </a:t>
            </a:r>
            <a:r>
              <a:rPr lang="bg-BG" dirty="0"/>
              <a:t>презаписване на методи</a:t>
            </a:r>
            <a:r>
              <a:rPr lang="en-US" dirty="0"/>
              <a:t> (</a:t>
            </a:r>
            <a:r>
              <a:rPr lang="en-US" b="1" dirty="0"/>
              <a:t>override</a:t>
            </a:r>
            <a:r>
              <a:rPr lang="en-US" dirty="0"/>
              <a:t>) </a:t>
            </a:r>
            <a:r>
              <a:rPr lang="bg-BG" dirty="0"/>
              <a:t>в клас</a:t>
            </a:r>
            <a:r>
              <a:rPr lang="en-US" dirty="0"/>
              <a:t> </a:t>
            </a:r>
            <a:r>
              <a:rPr lang="bg-BG" dirty="0"/>
              <a:t>наследник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7A54FD-5F02-5D86-0640-8458A1DDC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4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483678-9F58-41AC-8E06-B567390D3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Една сигнатура с различен тип на Return стойност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B9F2A89-9E86-F1C1-974F-54755294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8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FA2BEB9-114E-8EDA-15BF-8C4727663C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98898"/>
          </a:xfrm>
        </p:spPr>
        <p:txBody>
          <a:bodyPr/>
          <a:lstStyle/>
          <a:p>
            <a:r>
              <a:rPr lang="bg-BG" dirty="0"/>
              <a:t>Презаписване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Overriding)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2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06900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06900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16000" y="5531284"/>
            <a:ext cx="4365000" cy="1225966"/>
          </a:xfrm>
          <a:prstGeom prst="wedgeRoundRectCallout">
            <a:avLst>
              <a:gd name="adj1" fmla="val -5006"/>
              <a:gd name="adj2" fmla="val -67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52A29D-A416-8868-E91E-437D2382D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5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954230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3BD2070-51E9-3AF6-72A3-2BAC0D81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1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6B87C4-18E3-2DE2-5FA9-AF08B46A4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5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75350"/>
            <a:ext cx="10270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6CEDD5C2-0872-3CAF-50F8-0B2E5A34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EDB948-F99E-A4C6-47C5-E85BBFE52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4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639D2B2-ABE6-C116-B2AD-C8F90AF9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6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7D48DC8-6B5A-C8DA-3BBF-C75F4F8F1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3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A0FAED-C6AB-66CF-47D3-3950D40D39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Достъп до обект през базов тип</a:t>
            </a:r>
            <a:endParaRPr lang="bg-BG" dirty="0"/>
          </a:p>
        </p:txBody>
      </p:sp>
      <p:sp>
        <p:nvSpPr>
          <p:cNvPr id="12" name="Заглавие 11">
            <a:extLst>
              <a:ext uri="{FF2B5EF4-FFF2-40B4-BE49-F238E27FC236}">
                <a16:creationId xmlns:a16="http://schemas.microsoft.com/office/drawing/2014/main" id="{7B3C51F7-322E-B0E1-397F-9CC3654CC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</a:p>
        </p:txBody>
      </p:sp>
    </p:spTree>
    <p:extLst>
      <p:ext uri="{BB962C8B-B14F-4D97-AF65-F5344CB8AC3E}">
        <p14:creationId xmlns:p14="http://schemas.microsoft.com/office/powerpoint/2010/main" val="4115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 </a:t>
            </a:r>
            <a:r>
              <a:rPr lang="en-US" sz="4000" noProof="1"/>
              <a:t>(1)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264492"/>
          </a:xfrm>
          <a:prstGeom prst="wedgeRoundRectCallout">
            <a:avLst>
              <a:gd name="adj1" fmla="val -171150"/>
              <a:gd name="adj2" fmla="val 27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253E52-E86B-2DBB-1877-BE297F021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5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</a:t>
            </a:r>
            <a:r>
              <a:rPr lang="en-US" sz="4000" noProof="1"/>
              <a:t> (</a:t>
            </a:r>
            <a:r>
              <a:rPr lang="bg-BG" sz="4000" noProof="1"/>
              <a:t>2</a:t>
            </a:r>
            <a:r>
              <a:rPr lang="en-US" sz="4000" noProof="1"/>
              <a:t>)</a:t>
            </a:r>
            <a:endParaRPr lang="en-US" sz="4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1989000"/>
            <a:ext cx="2547437" cy="157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85135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B66038-424A-4771-A1DA-7E09EA1D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4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noProof="1"/>
              <a:t>Правила за презаписване на метод (3)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4011765"/>
            <a:ext cx="5723616" cy="27472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Sealed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клас-наследник чрез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скриваме метод от базовия клас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3466E3-1441-1EE3-67AC-D32209DE6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8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28654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 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8F9C99-211A-89BF-7F5F-68F43C920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D228466-8180-8FA3-0282-4DD245E5C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"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323000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A27405-539B-605B-6238-4BFC1244D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16BA3A-9D86-240B-FE50-7CF9A7EE2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1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</a:t>
            </a:r>
            <a:r>
              <a:rPr lang="bg-BG" sz="3200" dirty="0"/>
              <a:t>или да го </a:t>
            </a:r>
            <a:r>
              <a:rPr lang="bg-BG" sz="3200" b="1" dirty="0">
                <a:solidFill>
                  <a:schemeClr val="bg1"/>
                </a:solidFill>
              </a:rPr>
              <a:t>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2194D2-4CA7-D3CA-CEAB-B9C5A1241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60A38A5-2027-5242-A881-EB0CACDED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469175"/>
          </a:xfrm>
        </p:spPr>
        <p:txBody>
          <a:bodyPr/>
          <a:lstStyle/>
          <a:p>
            <a:r>
              <a:rPr lang="ru-RU" dirty="0"/>
              <a:t>Промяна на типа и проверка на съвместимостта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30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900000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0" y="4194000"/>
            <a:ext cx="3661399" cy="900000"/>
          </a:xfrm>
          <a:prstGeom prst="wedgeRoundRectCallout">
            <a:avLst>
              <a:gd name="adj1" fmla="val -64027"/>
              <a:gd name="adj2" fmla="val -260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Проверяваме типа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7A7D65-426E-DF51-A799-DAA5B37E5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6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</a:t>
            </a:r>
            <a:r>
              <a:rPr lang="bg-BG" sz="3200" dirty="0"/>
              <a:t>шаблон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</a:t>
            </a:r>
            <a:r>
              <a:rPr lang="bg-BG" dirty="0"/>
              <a:t>шаблон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83709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44000"/>
            <a:ext cx="4788595" cy="968827"/>
          </a:xfrm>
          <a:prstGeom prst="wedgeRoundRectCallout">
            <a:avLst>
              <a:gd name="adj1" fmla="val -60265"/>
              <a:gd name="adj2" fmla="val -564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144456-FEF4-0EBF-CA42-7A180BF73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7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2529</Words>
  <Application>Microsoft Macintosh PowerPoint</Application>
  <PresentationFormat>Widescreen</PresentationFormat>
  <Paragraphs>478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Полиморфизъм</vt:lpstr>
      <vt:lpstr>Съдържание</vt:lpstr>
      <vt:lpstr>Полиморфизъм в ООП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шаблон</vt:lpstr>
      <vt:lpstr>Ключовата дума As</vt:lpstr>
      <vt:lpstr>Видове полиморфизъм</vt:lpstr>
      <vt:lpstr>Видове полиморфизъм</vt:lpstr>
      <vt:lpstr>Варианти на методи 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(2)</vt:lpstr>
      <vt:lpstr>Правила при Overloading методи (3)</vt:lpstr>
      <vt:lpstr>Правила при Overloading методи (4)</vt:lpstr>
      <vt:lpstr>Една сигнатура с различен тип на Return стойност</vt:lpstr>
      <vt:lpstr>Презаписване 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120</cp:revision>
  <dcterms:created xsi:type="dcterms:W3CDTF">2018-05-23T13:08:44Z</dcterms:created>
  <dcterms:modified xsi:type="dcterms:W3CDTF">2023-10-12T09:07:22Z</dcterms:modified>
  <cp:category>programming;education;software engineering;software development</cp:category>
</cp:coreProperties>
</file>