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236C551-C7C5-4810-824F-9CF1A3193E4D}">
          <p14:sldIdLst>
            <p14:sldId id="256"/>
            <p14:sldId id="257"/>
          </p14:sldIdLst>
        </p14:section>
        <p14:section name="Какво е разширение" id="{D27DE4AD-F5CD-4A4B-B288-53B71EE85557}">
          <p14:sldIdLst>
            <p14:sldId id="258"/>
            <p14:sldId id="259"/>
          </p14:sldIdLst>
        </p14:section>
        <p14:section name="Добавяне на разширения" id="{68778230-3B72-42AE-8D38-66FE0616F9ED}">
          <p14:sldIdLst>
            <p14:sldId id="260"/>
            <p14:sldId id="261"/>
            <p14:sldId id="262"/>
            <p14:sldId id="263"/>
          </p14:sldIdLst>
        </p14:section>
        <p14:section name="Чертаене на фигури" id="{D8F57706-54F7-4AEB-A556-E1C4328A8A7D}">
          <p14:sldIdLst>
            <p14:sldId id="264"/>
            <p14:sldId id="265"/>
            <p14:sldId id="266"/>
            <p14:sldId id="267"/>
            <p14:sldId id="268"/>
          </p14:sldIdLst>
        </p14:section>
        <p14:section name="Заключение" id="{DAF030B0-6F61-4555-882E-5CD5570C874A}">
          <p14:sldIdLst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Какво е разширение?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Добавяне на функционалност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Добавяне на разширения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45" y="1246254"/>
            <a:ext cx="8553709" cy="54492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718214" y="461078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00" y="1198179"/>
            <a:ext cx="8461400" cy="5430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98560" y="403937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0" y="1178448"/>
            <a:ext cx="8472739" cy="545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521000" y="4104000"/>
            <a:ext cx="4273062" cy="1468315"/>
          </a:xfrm>
          <a:prstGeom prst="wedgeRoundRectCallout">
            <a:avLst>
              <a:gd name="adj1" fmla="val -97695"/>
              <a:gd name="adj2" fmla="val 71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Чертаене на фигури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Основни елементи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462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SoftUni</vt:lpstr>
      <vt:lpstr>Изчертаване на фигури</vt:lpstr>
      <vt:lpstr>Съдържание</vt:lpstr>
      <vt:lpstr>Какво е разширение?</vt:lpstr>
      <vt:lpstr> Разширение</vt:lpstr>
      <vt:lpstr>Добавяне на разширения</vt:lpstr>
      <vt:lpstr>Добавяне на разширения</vt:lpstr>
      <vt:lpstr>Добавяне на разширения</vt:lpstr>
      <vt:lpstr>Добавяне на разширения</vt:lpstr>
      <vt:lpstr>Чертаене на фигури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PC</cp:lastModifiedBy>
  <cp:revision>78</cp:revision>
  <dcterms:created xsi:type="dcterms:W3CDTF">2018-05-23T13:08:44Z</dcterms:created>
  <dcterms:modified xsi:type="dcterms:W3CDTF">2024-02-19T20:10:38Z</dcterms:modified>
  <cp:category>computer programming; programming</cp:category>
</cp:coreProperties>
</file>