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12" r:id="rId19"/>
    <p:sldId id="1193" r:id="rId20"/>
    <p:sldId id="1226" r:id="rId21"/>
    <p:sldId id="1227" r:id="rId22"/>
    <p:sldId id="1199" r:id="rId23"/>
    <p:sldId id="1200" r:id="rId24"/>
    <p:sldId id="1201" r:id="rId25"/>
    <p:sldId id="1223" r:id="rId26"/>
    <p:sldId id="1205" r:id="rId27"/>
    <p:sldId id="1191" r:id="rId28"/>
    <p:sldId id="1192" r:id="rId29"/>
    <p:sldId id="1208" r:id="rId30"/>
    <p:sldId id="1206" r:id="rId31"/>
    <p:sldId id="1207" r:id="rId32"/>
    <p:sldId id="1209" r:id="rId33"/>
    <p:sldId id="1127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1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7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 autoAdjust="0"/>
    <p:restoredTop sz="95215" autoAdjust="0"/>
  </p:normalViewPr>
  <p:slideViewPr>
    <p:cSldViewPr showGuides="1">
      <p:cViewPr varScale="1">
        <p:scale>
          <a:sx n="136" d="100"/>
          <a:sy n="136" d="100"/>
        </p:scale>
        <p:origin x="216" y="4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General slide about SSMS</a:t>
            </a:r>
            <a:endParaRPr lang="bg-B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TODO: How to install SSMS</a:t>
            </a:r>
            <a:endParaRPr lang="bg-B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TODO: How to create a DB through SSMS</a:t>
            </a:r>
            <a:endParaRPr lang="bg-B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TODO: How to create a table through SSMS</a:t>
            </a:r>
            <a:endParaRPr lang="bg-B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</TotalTime>
  <Words>1245</Words>
  <Application>Microsoft Macintosh PowerPoint</Application>
  <PresentationFormat>Widescreen</PresentationFormat>
  <Paragraphs>225</Paragraphs>
  <Slides>35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General slide about SSMS</vt:lpstr>
      <vt:lpstr>TODO: How to install SSMS</vt:lpstr>
      <vt:lpstr>Свързване</vt:lpstr>
      <vt:lpstr>Работа с таблици и данни в MS SQL Server</vt:lpstr>
      <vt:lpstr>TODO: How to create a DB through SSMS</vt:lpstr>
      <vt:lpstr>TODO: How to create a table through SSMS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116</cp:revision>
  <dcterms:created xsi:type="dcterms:W3CDTF">2018-05-23T13:08:44Z</dcterms:created>
  <dcterms:modified xsi:type="dcterms:W3CDTF">2024-07-13T09:54:07Z</dcterms:modified>
  <cp:category>db;databases;sql;programming;computer programming;software development</cp:category>
</cp:coreProperties>
</file>