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41" autoAdjust="0"/>
  </p:normalViewPr>
  <p:slideViewPr>
    <p:cSldViewPr showGuides="1">
      <p:cViewPr varScale="1">
        <p:scale>
          <a:sx n="55" d="100"/>
          <a:sy n="55" d="100"/>
        </p:scale>
        <p:origin x="224" y="2216"/>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13.07.24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извличане на уникални стойности 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pic>
        <p:nvPicPr>
          <p:cNvPr id="6" name="Picture 5">
            <a:extLst>
              <a:ext uri="{FF2B5EF4-FFF2-40B4-BE49-F238E27FC236}">
                <a16:creationId xmlns:a16="http://schemas.microsoft.com/office/drawing/2014/main" id="{30138BA1-9653-192D-82A0-C08AB337C867}"/>
              </a:ext>
            </a:extLst>
          </p:cNvPr>
          <p:cNvPicPr>
            <a:picLocks noChangeAspect="1"/>
          </p:cNvPicPr>
          <p:nvPr/>
        </p:nvPicPr>
        <p:blipFill>
          <a:blip r:embed="rId2"/>
          <a:stretch>
            <a:fillRect/>
          </a:stretch>
        </p:blipFill>
        <p:spPr>
          <a:xfrm>
            <a:off x="4858500" y="3564000"/>
            <a:ext cx="2475000" cy="2358984"/>
          </a:xfrm>
          <a:prstGeom prst="rect">
            <a:avLst/>
          </a:prstGeom>
          <a:ln>
            <a:solidFill>
              <a:schemeClr val="bg2">
                <a:lumMod val="75000"/>
              </a:schemeClr>
            </a:solidFill>
          </a:ln>
        </p:spPr>
      </p:pic>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извлечем името на месеца, можем да използваме функцията </a:t>
            </a:r>
            <a:r>
              <a:rPr lang="en-US" sz="3600" b="1" dirty="0">
                <a:solidFill>
                  <a:schemeClr val="bg1"/>
                </a:solidFill>
              </a:rPr>
              <a:t>MONTHNAME</a:t>
            </a:r>
            <a:endParaRPr lang="bg-BG" sz="3600" dirty="0"/>
          </a:p>
          <a:p>
            <a:pPr lvl="1"/>
            <a:r>
              <a:rPr lang="bg-BG" sz="3400" dirty="0"/>
              <a:t>Функцията връща </a:t>
            </a:r>
            <a:r>
              <a:rPr lang="bg-BG" sz="3400" b="1" dirty="0">
                <a:solidFill>
                  <a:schemeClr val="bg1"/>
                </a:solidFill>
              </a:rPr>
              <a:t>името </a:t>
            </a:r>
            <a:r>
              <a:rPr lang="bg-BG" sz="3400" dirty="0"/>
              <a:t>на месеца за дадена дата</a:t>
            </a:r>
            <a:endParaRPr lang="ru-RU" sz="3400" dirty="0"/>
          </a:p>
        </p:txBody>
      </p:sp>
      <p:sp>
        <p:nvSpPr>
          <p:cNvPr id="4" name="Title 3"/>
          <p:cNvSpPr>
            <a:spLocks noGrp="1"/>
          </p:cNvSpPr>
          <p:nvPr>
            <p:ph type="title"/>
          </p:nvPr>
        </p:nvSpPr>
        <p:spPr/>
        <p:txBody>
          <a:bodyPr/>
          <a:lstStyle/>
          <a:p>
            <a:r>
              <a:rPr lang="ru-RU" sz="4000"/>
              <a:t>Извличане на име на месец – Решение</a:t>
            </a:r>
            <a:endParaRPr lang="en-US" dirty="0"/>
          </a:p>
        </p:txBody>
      </p:sp>
      <p:sp>
        <p:nvSpPr>
          <p:cNvPr id="5" name="Rectangle 3"/>
          <p:cNvSpPr>
            <a:spLocks noChangeArrowheads="1"/>
          </p:cNvSpPr>
          <p:nvPr/>
        </p:nvSpPr>
        <p:spPr bwMode="auto">
          <a:xfrm>
            <a:off x="2518500" y="4059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dirty="0">
                <a:solidFill>
                  <a:schemeClr val="bg1"/>
                </a:solidFill>
                <a:latin typeface="Consolas" pitchFamily="49" charset="0"/>
                <a:cs typeface="Consolas" pitchFamily="49" charset="0"/>
              </a:rPr>
              <a:t>SELECT</a:t>
            </a:r>
            <a:r>
              <a:rPr lang="en-US" sz="2800" b="1" dirty="0">
                <a:latin typeface="Consolas" pitchFamily="49" charset="0"/>
                <a:cs typeface="Consolas" pitchFamily="49" charset="0"/>
              </a:rPr>
              <a:t> </a:t>
            </a:r>
            <a:r>
              <a:rPr lang="en-US" sz="2800" b="1" dirty="0">
                <a:solidFill>
                  <a:schemeClr val="bg1"/>
                </a:solidFill>
                <a:latin typeface="Consolas" pitchFamily="49" charset="0"/>
                <a:cs typeface="Consolas" pitchFamily="49" charset="0"/>
              </a:rPr>
              <a:t>FORMAT</a:t>
            </a:r>
            <a:r>
              <a:rPr lang="en-US" sz="2800" b="1" dirty="0">
                <a:latin typeface="Consolas" pitchFamily="49" charset="0"/>
                <a:cs typeface="Consolas" pitchFamily="49" charset="0"/>
              </a:rPr>
              <a:t>(</a:t>
            </a:r>
            <a:r>
              <a:rPr lang="en-US" sz="2800" b="1" dirty="0">
                <a:solidFill>
                  <a:schemeClr val="bg1"/>
                </a:solidFill>
                <a:latin typeface="Consolas" pitchFamily="49" charset="0"/>
                <a:cs typeface="Consolas" pitchFamily="49" charset="0"/>
              </a:rPr>
              <a:t>OrderDate</a:t>
            </a:r>
            <a:r>
              <a:rPr lang="en-US" sz="2800" b="1" dirty="0">
                <a:latin typeface="Consolas" pitchFamily="49" charset="0"/>
                <a:cs typeface="Consolas" pitchFamily="49" charset="0"/>
              </a:rPr>
              <a:t>, </a:t>
            </a:r>
            <a:r>
              <a:rPr lang="en-US" sz="2800" b="1" dirty="0">
                <a:solidFill>
                  <a:schemeClr val="bg1"/>
                </a:solidFill>
                <a:latin typeface="Consolas" pitchFamily="49" charset="0"/>
                <a:cs typeface="Consolas" pitchFamily="49" charset="0"/>
              </a:rPr>
              <a:t>'MMMM</a:t>
            </a:r>
            <a:r>
              <a:rPr lang="en-US" sz="2800" b="1" dirty="0">
                <a:latin typeface="Consolas" pitchFamily="49" charset="0"/>
                <a:cs typeface="Consolas" pitchFamily="49" charset="0"/>
              </a:rPr>
              <a:t>') AS MonthName</a:t>
            </a:r>
          </a:p>
          <a:p>
            <a:pPr eaLnBrk="0" hangingPunct="0">
              <a:buClr>
                <a:schemeClr val="accent5">
                  <a:lumMod val="40000"/>
                  <a:lumOff val="60000"/>
                </a:schemeClr>
              </a:buClr>
              <a:buSzPct val="70000"/>
            </a:pPr>
            <a:r>
              <a:rPr lang="en-US" sz="2800" b="1" dirty="0">
                <a:solidFill>
                  <a:schemeClr val="bg1"/>
                </a:solidFill>
                <a:latin typeface="Consolas" pitchFamily="49" charset="0"/>
                <a:cs typeface="Consolas" pitchFamily="49" charset="0"/>
              </a:rPr>
              <a:t>FROM</a:t>
            </a:r>
            <a:r>
              <a:rPr lang="en-US" sz="2800" b="1" dirty="0">
                <a:latin typeface="Consolas" pitchFamily="49" charset="0"/>
                <a:cs typeface="Consolas" pitchFamily="49" charset="0"/>
              </a:rPr>
              <a:t> Orders</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54893"/>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en-US" sz="3600" dirty="0"/>
              <a:t>“</a:t>
            </a:r>
            <a:r>
              <a:rPr lang="en-US" sz="3600" b="1" dirty="0">
                <a:solidFill>
                  <a:schemeClr val="bg1"/>
                </a:solidFill>
              </a:rPr>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тях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3852</TotalTime>
  <Words>1217</Words>
  <Application>Microsoft Macintosh PowerPoint</Application>
  <PresentationFormat>Widescreen</PresentationFormat>
  <Paragraphs>216</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Александрина Ю. Механджийска</cp:lastModifiedBy>
  <cp:revision>83</cp:revision>
  <dcterms:created xsi:type="dcterms:W3CDTF">2018-05-23T13:08:44Z</dcterms:created>
  <dcterms:modified xsi:type="dcterms:W3CDTF">2024-07-13T10:10:03Z</dcterms:modified>
  <cp:category>db;databases;sql;programming;computer programming;software development</cp:category>
</cp:coreProperties>
</file>