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5241" autoAdjust="0"/>
  </p:normalViewPr>
  <p:slideViewPr>
    <p:cSldViewPr showGuides="1">
      <p:cViewPr varScale="1">
        <p:scale>
          <a:sx n="116" d="100"/>
          <a:sy n="116" d="100"/>
        </p:scale>
        <p:origin x="80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C765C-6E3D-C6E3-7A6F-B8602AB427CD}"/>
              </a:ext>
            </a:extLst>
          </p:cNvPr>
          <p:cNvSpPr txBox="1"/>
          <p:nvPr/>
        </p:nvSpPr>
        <p:spPr>
          <a:xfrm>
            <a:off x="5691000" y="2564546"/>
            <a:ext cx="4529152" cy="7970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TODO: Change picture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4" y="1269000"/>
            <a:ext cx="5037252" cy="280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539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46000" y="1369891"/>
            <a:ext cx="2565000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4267</TotalTime>
  <Words>653</Words>
  <Application>Microsoft Macintosh PowerPoint</Application>
  <PresentationFormat>Widescreen</PresentationFormat>
  <Paragraphs>127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177</cp:revision>
  <dcterms:created xsi:type="dcterms:W3CDTF">2018-05-23T13:08:44Z</dcterms:created>
  <dcterms:modified xsi:type="dcterms:W3CDTF">2023-10-16T12:34:27Z</dcterms:modified>
  <cp:category/>
</cp:coreProperties>
</file>