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2" r:id="rId8"/>
    <p:sldId id="504" r:id="rId9"/>
    <p:sldId id="5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сновни компоненти на компютърната система за Възпроизвеждане и запис на звук" id="{76CCFFB4-0C19-42D3-B8EE-D42FA7C9A3C0}">
          <p14:sldIdLst>
            <p14:sldId id="603"/>
            <p14:sldId id="604"/>
            <p14:sldId id="605"/>
            <p14:sldId id="60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05" d="100"/>
          <a:sy n="105" d="100"/>
        </p:scale>
        <p:origin x="144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854999"/>
          </a:xfrm>
        </p:spPr>
        <p:txBody>
          <a:bodyPr>
            <a:norm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със звукова и видеоинформация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2315"/>
          <a:stretch/>
        </p:blipFill>
        <p:spPr>
          <a:xfrm>
            <a:off x="6390123" y="2889001"/>
            <a:ext cx="5248260" cy="270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Основни компоненти </a:t>
            </a:r>
            <a:r>
              <a:rPr lang="bg-BG" dirty="0" smtClean="0"/>
              <a:t>на компютърната</a:t>
            </a:r>
          </a:p>
          <a:p>
            <a:pPr marL="0" indent="0">
              <a:buNone/>
            </a:pPr>
            <a:r>
              <a:rPr lang="bg-BG" dirty="0" smtClean="0"/>
              <a:t> система за: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b="1" dirty="0" smtClean="0"/>
              <a:t>Възпроизвеждане</a:t>
            </a:r>
            <a:r>
              <a:rPr lang="bg-BG" dirty="0" smtClean="0"/>
              <a:t> и </a:t>
            </a:r>
            <a:r>
              <a:rPr lang="bg-BG" b="1" dirty="0" smtClean="0"/>
              <a:t>запис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звук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b="1" dirty="0" smtClean="0"/>
              <a:t>Възпроизвеждане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видео</a:t>
            </a:r>
          </a:p>
          <a:p>
            <a:pPr>
              <a:buFont typeface="+mj-lt"/>
              <a:buAutoNum type="arabicPeriod" startAt="2"/>
            </a:pPr>
            <a:r>
              <a:rPr lang="bg-BG" dirty="0" smtClean="0"/>
              <a:t>Компютърни </a:t>
            </a:r>
            <a:r>
              <a:rPr lang="bg-BG" b="1" dirty="0" smtClean="0"/>
              <a:t>програми за възпроизвеждане </a:t>
            </a:r>
            <a:r>
              <a:rPr lang="bg-BG" dirty="0" smtClean="0"/>
              <a:t>на </a:t>
            </a:r>
          </a:p>
          <a:p>
            <a:pPr marL="0" indent="0">
              <a:buNone/>
            </a:pPr>
            <a:r>
              <a:rPr lang="bg-BG" b="1" dirty="0" smtClean="0"/>
              <a:t>звукова информация</a:t>
            </a:r>
          </a:p>
          <a:p>
            <a:pPr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201000" y="4704824"/>
            <a:ext cx="11744999" cy="1604176"/>
          </a:xfrm>
        </p:spPr>
        <p:txBody>
          <a:bodyPr/>
          <a:lstStyle/>
          <a:p>
            <a:r>
              <a:rPr lang="ru-RU" sz="4400" dirty="0"/>
              <a:t>Основни компоненти на компютърната система за в</a:t>
            </a:r>
            <a:r>
              <a:rPr lang="ru-RU" sz="4400" dirty="0" smtClean="0"/>
              <a:t>ъзпроизвеждане </a:t>
            </a:r>
            <a:r>
              <a:rPr lang="ru-RU" sz="4400" dirty="0"/>
              <a:t>и запис на звук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404000"/>
            <a:ext cx="3825000" cy="25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За да </a:t>
            </a:r>
            <a:r>
              <a:rPr lang="bg-BG" b="1" dirty="0" smtClean="0"/>
              <a:t>създаваме</a:t>
            </a:r>
            <a:r>
              <a:rPr lang="bg-BG" dirty="0" smtClean="0"/>
              <a:t>, </a:t>
            </a:r>
            <a:r>
              <a:rPr lang="bg-BG" b="1" dirty="0" smtClean="0"/>
              <a:t>обработваме</a:t>
            </a:r>
            <a:r>
              <a:rPr lang="bg-BG" dirty="0" smtClean="0"/>
              <a:t> и </a:t>
            </a:r>
            <a:r>
              <a:rPr lang="bg-BG" b="1" dirty="0" smtClean="0"/>
              <a:t>записваме</a:t>
            </a:r>
            <a:r>
              <a:rPr lang="bg-BG" dirty="0" smtClean="0"/>
              <a:t> </a:t>
            </a:r>
            <a:r>
              <a:rPr lang="bg-BG" b="1" dirty="0" smtClean="0"/>
              <a:t>звук</a:t>
            </a:r>
            <a:r>
              <a:rPr lang="bg-BG" dirty="0" smtClean="0"/>
              <a:t> от компютър, ни е нужна </a:t>
            </a:r>
            <a:r>
              <a:rPr lang="bg-BG" b="1" dirty="0" smtClean="0"/>
              <a:t>звукова карта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Звукова карта </a:t>
            </a:r>
            <a:r>
              <a:rPr lang="bg-BG" dirty="0" smtClean="0"/>
              <a:t>– </a:t>
            </a:r>
            <a:r>
              <a:rPr lang="bg-BG" b="1" dirty="0" smtClean="0"/>
              <a:t>преобразува</a:t>
            </a:r>
            <a:r>
              <a:rPr lang="bg-BG" dirty="0" smtClean="0"/>
              <a:t> цифровите данни в </a:t>
            </a:r>
            <a:r>
              <a:rPr lang="bg-BG" b="1" dirty="0" smtClean="0"/>
              <a:t>аналогов звук</a:t>
            </a:r>
          </a:p>
          <a:p>
            <a:r>
              <a:rPr lang="bg-BG" dirty="0" smtClean="0"/>
              <a:t>Използва се за:</a:t>
            </a:r>
          </a:p>
          <a:p>
            <a:pPr lvl="1"/>
            <a:r>
              <a:rPr lang="bg-BG" b="1" dirty="0" smtClean="0"/>
              <a:t>͏Възпроизвеждане</a:t>
            </a:r>
            <a:r>
              <a:rPr lang="bg-BG" dirty="0" smtClean="0"/>
              <a:t> на вече </a:t>
            </a:r>
            <a:r>
              <a:rPr lang="bg-BG" b="1" dirty="0" smtClean="0"/>
              <a:t>записани звуци </a:t>
            </a:r>
            <a:r>
              <a:rPr lang="bg-BG" dirty="0" smtClean="0"/>
              <a:t>през свързаните към нея </a:t>
            </a:r>
            <a:r>
              <a:rPr lang="bg-BG" b="1" dirty="0" smtClean="0"/>
              <a:t>изходни звукови устройства </a:t>
            </a:r>
            <a:r>
              <a:rPr lang="bg-BG" dirty="0" smtClean="0"/>
              <a:t>(</a:t>
            </a:r>
            <a:r>
              <a:rPr lang="bg-BG" b="1" dirty="0" smtClean="0"/>
              <a:t>тонколони</a:t>
            </a:r>
            <a:r>
              <a:rPr lang="bg-BG" dirty="0" smtClean="0"/>
              <a:t>, </a:t>
            </a:r>
            <a:r>
              <a:rPr lang="bg-BG" b="1" dirty="0" smtClean="0"/>
              <a:t>слушалки</a:t>
            </a:r>
            <a:r>
              <a:rPr lang="bg-BG" dirty="0" smtClean="0"/>
              <a:t>, ...)</a:t>
            </a:r>
          </a:p>
          <a:p>
            <a:pPr lvl="1"/>
            <a:r>
              <a:rPr lang="bg-BG" b="1" dirty="0" smtClean="0"/>
              <a:t>Записване</a:t>
            </a:r>
            <a:r>
              <a:rPr lang="bg-BG" dirty="0" smtClean="0"/>
              <a:t> </a:t>
            </a:r>
            <a:r>
              <a:rPr lang="bg-BG" b="1" dirty="0" smtClean="0"/>
              <a:t>на звуци </a:t>
            </a:r>
            <a:r>
              <a:rPr lang="bg-BG" dirty="0" smtClean="0"/>
              <a:t>чрез свързани към компютъра </a:t>
            </a:r>
            <a:r>
              <a:rPr lang="bg-BG" b="1" dirty="0" smtClean="0"/>
              <a:t>входни звукови устройства </a:t>
            </a:r>
            <a:r>
              <a:rPr lang="bg-BG" dirty="0" smtClean="0"/>
              <a:t>(</a:t>
            </a:r>
            <a:r>
              <a:rPr lang="bg-BG" b="1" dirty="0" smtClean="0"/>
              <a:t>микрофон</a:t>
            </a:r>
            <a:r>
              <a:rPr lang="bg-BG" dirty="0" smtClean="0"/>
              <a:t>, ...)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Звукова карта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851"/>
          <a:stretch/>
        </p:blipFill>
        <p:spPr>
          <a:xfrm>
            <a:off x="4935834" y="4869001"/>
            <a:ext cx="2501644" cy="198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Устройства</a:t>
            </a:r>
            <a:r>
              <a:rPr lang="bg-BG" dirty="0" smtClean="0"/>
              <a:t>, които се използват за </a:t>
            </a:r>
            <a:r>
              <a:rPr lang="bg-BG" b="1" dirty="0" smtClean="0"/>
              <a:t>вход</a:t>
            </a:r>
            <a:r>
              <a:rPr lang="bg-BG" dirty="0" smtClean="0"/>
              <a:t> и </a:t>
            </a:r>
            <a:r>
              <a:rPr lang="bg-BG" b="1" dirty="0" smtClean="0"/>
              <a:t>изход</a:t>
            </a:r>
            <a:r>
              <a:rPr lang="bg-BG" dirty="0" smtClean="0"/>
              <a:t> на </a:t>
            </a:r>
            <a:r>
              <a:rPr lang="bg-BG" b="1" dirty="0" smtClean="0"/>
              <a:t>звукова информация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Слушалки</a:t>
            </a:r>
            <a:r>
              <a:rPr lang="bg-BG" dirty="0" smtClean="0"/>
              <a:t> – устройство за индивидуално слушане на запис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Тонколони</a:t>
            </a:r>
            <a:r>
              <a:rPr lang="bg-BG" dirty="0" smtClean="0"/>
              <a:t> – изходни периферни, които възпроизвеждат звук</a:t>
            </a:r>
            <a:endParaRPr lang="en-US" dirty="0" smtClean="0"/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Микрофон</a:t>
            </a:r>
            <a:r>
              <a:rPr lang="bg-BG" dirty="0" smtClean="0"/>
              <a:t> – устройство за въвеждане на звукова информация в компютъра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Изходни и входни устройства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80" y="4494093"/>
            <a:ext cx="2443519" cy="244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87" y="4733641"/>
            <a:ext cx="2655000" cy="19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Звуковата информация </a:t>
            </a:r>
            <a:r>
              <a:rPr lang="bg-BG" dirty="0" smtClean="0"/>
              <a:t>се </a:t>
            </a:r>
            <a:r>
              <a:rPr lang="bg-BG" b="1" dirty="0" smtClean="0"/>
              <a:t>съхранява в компютъра </a:t>
            </a:r>
            <a:r>
              <a:rPr lang="bg-BG" dirty="0" smtClean="0"/>
              <a:t>под формата на </a:t>
            </a:r>
            <a:r>
              <a:rPr lang="bg-BG" b="1" dirty="0" smtClean="0"/>
              <a:t>файлове</a:t>
            </a:r>
          </a:p>
          <a:p>
            <a:r>
              <a:rPr lang="bg-BG" dirty="0" smtClean="0"/>
              <a:t>При </a:t>
            </a:r>
            <a:r>
              <a:rPr lang="bg-BG" b="1" dirty="0" smtClean="0"/>
              <a:t>звуковите файлове </a:t>
            </a:r>
            <a:r>
              <a:rPr lang="bg-BG" dirty="0" smtClean="0"/>
              <a:t>имаме </a:t>
            </a:r>
            <a:r>
              <a:rPr lang="bg-BG" b="1" dirty="0" smtClean="0"/>
              <a:t>различни разширения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mp3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wma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wav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flac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Звукова информация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76000" y="3233052"/>
            <a:ext cx="5535000" cy="3284100"/>
            <a:chOff x="4476000" y="3233052"/>
            <a:chExt cx="5535000" cy="32841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000" y="3233052"/>
              <a:ext cx="5535000" cy="32841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11000" y="5993999"/>
              <a:ext cx="900000" cy="458259"/>
            </a:xfrm>
            <a:prstGeom prst="rect">
              <a:avLst/>
            </a:prstGeom>
            <a:solidFill>
              <a:srgbClr val="88D2C1"/>
            </a:solidFill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0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en-US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</TotalTime>
  <Words>380</Words>
  <Application>Microsoft Office PowerPoint</Application>
  <PresentationFormat>Widescreen</PresentationFormat>
  <Paragraphs>60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Consolas</vt:lpstr>
      <vt:lpstr>Wingdings</vt:lpstr>
      <vt:lpstr>SoftUni</vt:lpstr>
      <vt:lpstr>Работа със звукова и видеоинформация</vt:lpstr>
      <vt:lpstr>Съдържание</vt:lpstr>
      <vt:lpstr>Основни компоненти на компютърната система за възпроизвеждане и запис на звук</vt:lpstr>
      <vt:lpstr>Звукова карта</vt:lpstr>
      <vt:lpstr>Изходни и входни устройства</vt:lpstr>
      <vt:lpstr>Звукова информация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със звукова и видеоинформация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320</cp:revision>
  <dcterms:created xsi:type="dcterms:W3CDTF">2018-05-23T13:08:44Z</dcterms:created>
  <dcterms:modified xsi:type="dcterms:W3CDTF">2023-10-21T09:03:54Z</dcterms:modified>
  <cp:category/>
</cp:coreProperties>
</file>