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383" autoAdjust="0"/>
    <p:restoredTop sz="95160" autoAdjust="0"/>
  </p:normalViewPr>
  <p:slideViewPr>
    <p:cSldViewPr showGuides="1">
      <p:cViewPr varScale="1">
        <p:scale>
          <a:sx n="104" d="100"/>
          <a:sy n="104" d="100"/>
        </p:scale>
        <p:origin x="240" y="114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12.06.24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6/12/24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33446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88500" y="3929538"/>
            <a:ext cx="3015000" cy="2874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39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9506" y="4563000"/>
            <a:ext cx="2803641" cy="194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6999" y="4029054"/>
            <a:ext cx="3718002" cy="26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36000" y="4329000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pPr lvl="1"/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pPr lvl="1"/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pPr lvl="1"/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2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2"/>
            <a:r>
              <a:rPr lang="bg-BG" dirty="0"/>
              <a:t>Портал за електронни услуги на НАП</a:t>
            </a:r>
          </a:p>
          <a:p>
            <a:pPr lvl="2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7250" y="1446131"/>
            <a:ext cx="8617500" cy="506086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0097" y="1332140"/>
            <a:ext cx="9231805" cy="517486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761" y="1494000"/>
            <a:ext cx="10330478" cy="5013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3518" y="1453754"/>
            <a:ext cx="9344964" cy="505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918442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38294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dirty="0"/>
              <a:t>(</a:t>
            </a:r>
            <a:r>
              <a:rPr lang="bg-BG" sz="4400" b="1" dirty="0"/>
              <a:t>ИС</a:t>
            </a:r>
            <a:r>
              <a:rPr lang="en-US" sz="4400" dirty="0"/>
              <a:t>)</a:t>
            </a:r>
            <a:endParaRPr lang="bg-BG" sz="4400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5000"/>
    </mc:Choice>
    <mc:Fallback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51152" y="4739628"/>
            <a:ext cx="2889696" cy="1765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73568" y="4928120"/>
            <a:ext cx="1644865" cy="16140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6000" y="4391228"/>
            <a:ext cx="1762689" cy="1861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3439" y="4464000"/>
            <a:ext cx="2005123" cy="190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66000" y="4497167"/>
            <a:ext cx="3330000" cy="215833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5781</TotalTime>
  <Words>1891</Words>
  <Application>Microsoft Macintosh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1" baseType="lpstr"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163</cp:revision>
  <dcterms:created xsi:type="dcterms:W3CDTF">2018-05-23T13:08:44Z</dcterms:created>
  <dcterms:modified xsi:type="dcterms:W3CDTF">2024-06-12T11:14:56Z</dcterms:modified>
  <cp:category/>
</cp:coreProperties>
</file>