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1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37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b="1" dirty="0"/>
              <a:t>Визуализация</a:t>
            </a:r>
            <a:r>
              <a:rPr lang="bg-BG" sz="2600" dirty="0"/>
              <a:t> на данни</a:t>
            </a:r>
          </a:p>
          <a:p>
            <a:pPr lvl="1"/>
            <a:r>
              <a:rPr lang="bg-BG" sz="2600" b="1" dirty="0"/>
              <a:t>Въвеждане</a:t>
            </a:r>
            <a:r>
              <a:rPr lang="bg-BG" sz="2600" dirty="0"/>
              <a:t> и </a:t>
            </a:r>
            <a:r>
              <a:rPr lang="bg-BG" sz="2600" b="1" dirty="0"/>
              <a:t>редактиране</a:t>
            </a:r>
            <a:r>
              <a:rPr lang="bg-BG" sz="2600" dirty="0"/>
              <a:t>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Например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Entity Framework Core</a:t>
            </a:r>
            <a:endParaRPr lang="bg-BG" b="1" dirty="0"/>
          </a:p>
          <a:p>
            <a:pPr lvl="1"/>
            <a:r>
              <a:rPr lang="en-US" b="1" dirty="0"/>
              <a:t>CRUD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db.</a:t>
            </a:r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 err="1">
                <a:latin typeface="Consolas" panose="020B0609020204030204" pitchFamily="49" charset="0"/>
                <a:cs typeface="Consolas" panose="020B0609020204030204" pitchFamily="49" charset="0"/>
              </a:rPr>
              <a:t>.ToList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извършват операции върху БД</a:t>
            </a:r>
          </a:p>
          <a:p>
            <a:pPr lvl="1"/>
            <a:r>
              <a:rPr lang="bg-BG" sz="3200" dirty="0"/>
              <a:t>В БД промените ги прави </a:t>
            </a:r>
            <a:r>
              <a:rPr lang="bg-BG" sz="3200" b="1" dirty="0"/>
              <a:t>главната</a:t>
            </a:r>
            <a:r>
              <a:rPr lang="bg-BG" sz="3200" dirty="0"/>
              <a:t> </a:t>
            </a:r>
            <a:r>
              <a:rPr lang="bg-BG" sz="3200" b="1" dirty="0"/>
              <a:t>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Cancel</a:t>
            </a:r>
            <a:r>
              <a:rPr lang="en-US" sz="3200" b="1" dirty="0"/>
              <a:t>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OK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r>
              <a:rPr lang="en-US" sz="2600" b="1" dirty="0"/>
              <a:t>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StartDate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6044"/>
              <a:gd name="adj2" fmla="val -3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dbContext.Employees.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FirstOrDefault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entitiesWithProject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(x =&gt; x.ProjectId ==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project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RemoveRange(entitiesWithProject)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bg-BG" sz="2000" b="1" noProof="1">
                <a:solidFill>
                  <a:schemeClr val="accent1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000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46751</TotalTime>
  <Words>2276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402</cp:revision>
  <dcterms:created xsi:type="dcterms:W3CDTF">2018-05-23T13:08:44Z</dcterms:created>
  <dcterms:modified xsi:type="dcterms:W3CDTF">2024-12-17T08:32:44Z</dcterms:modified>
  <cp:category/>
</cp:coreProperties>
</file>