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7"/>
  </p:notesMasterIdLst>
  <p:handoutMasterIdLst>
    <p:handoutMasterId r:id="rId38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607" r:id="rId28"/>
    <p:sldId id="608" r:id="rId29"/>
    <p:sldId id="609" r:id="rId30"/>
    <p:sldId id="610" r:id="rId31"/>
    <p:sldId id="612" r:id="rId32"/>
    <p:sldId id="613" r:id="rId33"/>
    <p:sldId id="586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66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 fontScale="92500"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ru-RU" dirty="0" smtClean="0"/>
              <a:t>If-else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 – пример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 </a:t>
            </a:r>
            <a:r>
              <a:rPr lang="en-US" dirty="0" smtClean="0"/>
              <a:t>– if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Чете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Проверява</a:t>
            </a:r>
            <a:r>
              <a:rPr lang="bg-BG" sz="3200" dirty="0" smtClean="0"/>
              <a:t> </a:t>
            </a:r>
            <a:r>
              <a:rPr lang="bg-BG" sz="3200" dirty="0"/>
              <a:t>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Отпечатва </a:t>
            </a:r>
            <a:r>
              <a:rPr lang="bg-BG" sz="3200" b="1" dirty="0">
                <a:solidFill>
                  <a:schemeClr val="bg1"/>
                </a:solidFill>
              </a:rPr>
              <a:t>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 smtClean="0"/>
              <a:t>по-голяма</a:t>
            </a:r>
            <a:r>
              <a:rPr lang="bg-BG" sz="3200" dirty="0" smtClean="0"/>
              <a:t> </a:t>
            </a:r>
            <a:r>
              <a:rPr lang="bg-BG" sz="3200" dirty="0"/>
              <a:t>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True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False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</a:t>
            </a:r>
            <a:r>
              <a:rPr lang="bg-BG" dirty="0" smtClean="0"/>
              <a:t>оценка</a:t>
            </a:r>
            <a:r>
              <a:rPr lang="en-US" dirty="0" smtClean="0"/>
              <a:t> – </a:t>
            </a:r>
            <a:r>
              <a:rPr lang="bg-BG" dirty="0" smtClean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Print("</a:t>
            </a:r>
            <a:r>
              <a:rPr lang="bg-BG" sz="2800" b="1" dirty="0" smtClean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grade </a:t>
            </a:r>
            <a:r>
              <a:rPr lang="en-US" sz="2800" b="1" dirty="0">
                <a:latin typeface="Consolas" panose="020B0609020204030204" pitchFamily="49" charset="0"/>
              </a:rPr>
              <a:t>= float(input</a:t>
            </a:r>
            <a:r>
              <a:rPr lang="en-US" sz="2800" b="1" dirty="0" smtClean="0">
                <a:latin typeface="Consolas" panose="020B0609020204030204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if </a:t>
            </a:r>
            <a:r>
              <a:rPr lang="en-US" sz="2800" b="1" dirty="0">
                <a:latin typeface="Consolas" panose="020B0609020204030204" pitchFamily="49" charset="0"/>
              </a:rPr>
              <a:t>grade &gt;= 5.50:    </a:t>
            </a:r>
            <a:r>
              <a:rPr lang="en-US" sz="2800" b="1" dirty="0" smtClean="0">
                <a:latin typeface="Consolas" panose="020B0609020204030204" pitchFamily="49" charset="0"/>
              </a:rPr>
              <a:t>	print</a:t>
            </a:r>
            <a:r>
              <a:rPr lang="en-US" sz="2800" b="1" dirty="0">
                <a:latin typeface="Consolas" panose="020B0609020204030204" pitchFamily="49" charset="0"/>
              </a:rPr>
              <a:t>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Логически </a:t>
            </a:r>
            <a:r>
              <a:rPr lang="bg-BG" b="1" dirty="0"/>
              <a:t>изрази </a:t>
            </a:r>
            <a:r>
              <a:rPr lang="bg-BG" dirty="0"/>
              <a:t>и </a:t>
            </a:r>
            <a:r>
              <a:rPr lang="bg-BG" b="1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Разклонен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Закръгляне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b="1" dirty="0" smtClean="0"/>
              <a:t>форматиране</a:t>
            </a:r>
          </a:p>
          <a:p>
            <a:r>
              <a:rPr lang="bg-BG" dirty="0"/>
              <a:t>Серии от </a:t>
            </a:r>
            <a:r>
              <a:rPr lang="bg-BG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Живот</a:t>
            </a:r>
            <a:r>
              <a:rPr lang="bg-BG" dirty="0" smtClean="0"/>
              <a:t> </a:t>
            </a:r>
            <a:r>
              <a:rPr lang="bg-BG" dirty="0"/>
              <a:t>на променлива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</a:t>
            </a:r>
            <a:r>
              <a:rPr lang="bg-BG" dirty="0" smtClean="0"/>
              <a:t>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Закръгляне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Форматиране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239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</a:t>
            </a:r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print(f</a:t>
            </a:r>
            <a:r>
              <a:rPr lang="en-US" sz="2600" b="1" noProof="1">
                <a:latin typeface="Consolas" pitchFamily="49" charset="0"/>
              </a:rPr>
              <a:t>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</a:t>
            </a:r>
            <a:r>
              <a:rPr lang="en-US" sz="2600" b="1" noProof="1" smtClean="0">
                <a:latin typeface="Consolas" pitchFamily="49" charset="0"/>
              </a:rPr>
              <a:t>}")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</a:t>
            </a:r>
            <a:r>
              <a:rPr lang="en-US" sz="2600" b="1" noProof="1" smtClean="0">
                <a:latin typeface="Consolas" pitchFamily="49" charset="0"/>
              </a:rPr>
              <a:t>))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</a:t>
            </a:r>
            <a:r>
              <a:rPr lang="bg-BG" dirty="0" smtClean="0"/>
              <a:t>конструкции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</a:t>
            </a:r>
            <a:r>
              <a:rPr lang="bg-BG" dirty="0" smtClean="0"/>
              <a:t>използване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</a:t>
            </a:r>
            <a:r>
              <a:rPr lang="bg-BG" dirty="0" smtClean="0"/>
              <a:t>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</a:t>
            </a:r>
            <a:r>
              <a:rPr lang="en-US" dirty="0" smtClean="0"/>
              <a:t>променлива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Живот на променлива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>
                <a:solidFill>
                  <a:schemeClr val="bg2"/>
                </a:solidFill>
              </a:rPr>
              <a:t>Оператори</a:t>
            </a:r>
            <a:r>
              <a:rPr lang="bg-BG" sz="3200" dirty="0">
                <a:solidFill>
                  <a:schemeClr val="bg2"/>
                </a:solidFill>
              </a:rPr>
              <a:t> 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bg-BG" sz="3200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Дебъгване</a:t>
            </a:r>
            <a:endParaRPr lang="en-US" sz="3200" dirty="0">
              <a:solidFill>
                <a:schemeClr val="bg2"/>
              </a:solidFill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Живот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Линейният </a:t>
            </a:r>
            <a:r>
              <a:rPr lang="ru-RU" b="1" dirty="0">
                <a:solidFill>
                  <a:schemeClr val="bg1"/>
                </a:solidFill>
              </a:rPr>
              <a:t>алгоритъм </a:t>
            </a:r>
            <a:r>
              <a:rPr lang="ru-RU" dirty="0" smtClean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</a:t>
            </a:r>
            <a:r>
              <a:rPr lang="ru-RU" dirty="0" smtClean="0"/>
              <a:t>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 smtClean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 – </a:t>
            </a:r>
            <a:r>
              <a:rPr lang="bg-BG" dirty="0" smtClean="0"/>
              <a:t>линеен алгоритъм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</a:t>
            </a:r>
            <a:r>
              <a:rPr lang="bg-BG" sz="2400" b="1" dirty="0" smtClean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</a:t>
            </a:r>
            <a:r>
              <a:rPr lang="bg-BG" sz="2400" b="1" dirty="0" smtClean="0">
                <a:latin typeface="Consolas" panose="020B0609020204030204" pitchFamily="49" charset="0"/>
              </a:rPr>
              <a:t>още едно </a:t>
            </a:r>
            <a:r>
              <a:rPr lang="bg-BG" sz="2400" b="1" dirty="0">
                <a:latin typeface="Consolas" panose="020B0609020204030204" pitchFamily="49" charset="0"/>
              </a:rPr>
              <a:t>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b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result </a:t>
            </a:r>
            <a:r>
              <a:rPr lang="en-US" sz="2400" b="1" dirty="0">
                <a:latin typeface="Consolas" panose="020B0609020204030204" pitchFamily="49" charset="0"/>
              </a:rPr>
              <a:t>= a + </a:t>
            </a:r>
            <a:r>
              <a:rPr lang="en-US" sz="2400" b="1" dirty="0" smtClean="0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print(result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</a:t>
            </a:r>
            <a:r>
              <a:rPr lang="bg-BG" dirty="0" smtClean="0"/>
              <a:t>сравнение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5633</TotalTime>
  <Words>1281</Words>
  <Application>Microsoft Office PowerPoint</Application>
  <PresentationFormat>Widescreen</PresentationFormat>
  <Paragraphs>291</Paragraphs>
  <Slides>34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Scratch срещу Python – линеен алгоритъм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1522</cp:revision>
  <dcterms:created xsi:type="dcterms:W3CDTF">2018-05-23T13:08:44Z</dcterms:created>
  <dcterms:modified xsi:type="dcterms:W3CDTF">2024-11-04T15:56:37Z</dcterms:modified>
  <cp:category/>
</cp:coreProperties>
</file>