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53" r:id="rId9"/>
    <p:sldId id="636" r:id="rId10"/>
    <p:sldId id="641" r:id="rId11"/>
    <p:sldId id="637" r:id="rId12"/>
    <p:sldId id="642" r:id="rId13"/>
    <p:sldId id="761" r:id="rId14"/>
    <p:sldId id="638" r:id="rId15"/>
    <p:sldId id="639" r:id="rId16"/>
    <p:sldId id="652" r:id="rId17"/>
    <p:sldId id="640" r:id="rId18"/>
    <p:sldId id="649" r:id="rId19"/>
    <p:sldId id="643" r:id="rId20"/>
    <p:sldId id="650" r:id="rId21"/>
    <p:sldId id="644" r:id="rId22"/>
    <p:sldId id="651" r:id="rId23"/>
    <p:sldId id="645" r:id="rId24"/>
    <p:sldId id="647" r:id="rId25"/>
    <p:sldId id="648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53"/>
            <p14:sldId id="636"/>
            <p14:sldId id="641"/>
            <p14:sldId id="637"/>
            <p14:sldId id="642"/>
            <p14:sldId id="761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7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192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3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6137"/>
            <a:ext cx="1897168" cy="849053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4039-0CCA-11BE-6958-FE08B4DB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6323"/>
          <a:stretch/>
        </p:blipFill>
        <p:spPr>
          <a:xfrm>
            <a:off x="2732250" y="3834000"/>
            <a:ext cx="672750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Роли в екипа по етапите на жизнения цикъл на ИС 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и анализ на изисквания</a:t>
            </a:r>
          </a:p>
          <a:p>
            <a:pPr lvl="1"/>
            <a:r>
              <a:rPr lang="bg-BG" sz="3000" b="1" dirty="0"/>
              <a:t>Бизнес анализатор </a:t>
            </a:r>
            <a:r>
              <a:rPr lang="en-US" sz="3000" dirty="0"/>
              <a:t>(Business Analyst)</a:t>
            </a:r>
            <a:endParaRPr lang="bg-BG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3000" b="1" dirty="0"/>
              <a:t>Софтуерен архитект </a:t>
            </a:r>
            <a:r>
              <a:rPr lang="en-US" sz="3000" dirty="0"/>
              <a:t>(Software Architect)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</a:t>
            </a:r>
          </a:p>
          <a:p>
            <a:pPr lvl="1"/>
            <a:r>
              <a:rPr lang="bg-BG" sz="3000" b="1" dirty="0"/>
              <a:t>Софтуерен разработчик </a:t>
            </a:r>
            <a:r>
              <a:rPr lang="en-US" sz="3000" dirty="0"/>
              <a:t>(Software Developer)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b="1" dirty="0"/>
              <a:t>Тест инженер </a:t>
            </a:r>
            <a:r>
              <a:rPr lang="en-US" sz="3000" dirty="0"/>
              <a:t>(QA Engineer)</a:t>
            </a:r>
            <a:endParaRPr lang="bg-BG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 и поддръжка</a:t>
            </a:r>
          </a:p>
          <a:p>
            <a:pPr lvl="1"/>
            <a:r>
              <a:rPr lang="en-GB" sz="3000" b="1" dirty="0"/>
              <a:t>DevOps </a:t>
            </a:r>
            <a:r>
              <a:rPr lang="bg-BG" sz="3000" b="1" dirty="0"/>
              <a:t>инженер </a:t>
            </a:r>
            <a:r>
              <a:rPr lang="bg-BG" sz="3000" dirty="0"/>
              <a:t>(</a:t>
            </a:r>
            <a:r>
              <a:rPr lang="en-GB" sz="3000" dirty="0"/>
              <a:t>DevOps Engineer)</a:t>
            </a:r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8DCA-63CF-D327-EC5E-A2A4C237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65" r="28665" b="39801"/>
          <a:stretch/>
        </p:blipFill>
        <p:spPr>
          <a:xfrm>
            <a:off x="4568231" y="1179000"/>
            <a:ext cx="305553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Последователни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9771" y="1584000"/>
            <a:ext cx="2612458" cy="217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449000"/>
            <a:ext cx="5769881" cy="48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021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18553</TotalTime>
  <Words>1273</Words>
  <Application>Microsoft Macintosh PowerPoint</Application>
  <PresentationFormat>Widescreen</PresentationFormat>
  <Paragraphs>190</Paragraphs>
  <Slides>28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SoftUni</vt:lpstr>
      <vt:lpstr>Последователни модели</vt:lpstr>
      <vt:lpstr>Съдържание</vt:lpstr>
      <vt:lpstr>Последователни модели</vt:lpstr>
      <vt:lpstr>Последователни модели</vt:lpstr>
      <vt:lpstr>Последователни модели – Примери</vt:lpstr>
      <vt:lpstr>Waterfall модел</vt:lpstr>
      <vt:lpstr>Waterfall модел (Каскаден модел)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Роли в екипа по етапите на жизнения цикъл на ИС 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222</cp:revision>
  <dcterms:created xsi:type="dcterms:W3CDTF">2018-05-23T13:08:44Z</dcterms:created>
  <dcterms:modified xsi:type="dcterms:W3CDTF">2025-09-04T07:03:48Z</dcterms:modified>
  <cp:category/>
</cp:coreProperties>
</file>