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38"/>
  </p:notesMasterIdLst>
  <p:handoutMasterIdLst>
    <p:handoutMasterId r:id="rId39"/>
  </p:handoutMasterIdLst>
  <p:sldIdLst>
    <p:sldId id="274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577" r:id="rId34"/>
    <p:sldId id="504" r:id="rId35"/>
    <p:sldId id="505" r:id="rId36"/>
    <p:sldId id="50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Логически изрази и проверки" id="{F4285D61-74D3-406E-A3CF-E6A31D0C1C08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37849531-0BFE-4938-8980-11D2C26D40F4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AD222CBF-5FF0-4C2B-B591-0DF6BB68EFE9}">
          <p14:sldIdLst>
            <p14:sldId id="496"/>
            <p14:sldId id="602"/>
            <p14:sldId id="485"/>
          </p14:sldIdLst>
        </p14:section>
        <p14:section name="Условна конструкция Switch-case" id="{212A59FC-C5C3-4A2B-AED9-377ADFF266B9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63" autoAdjust="0"/>
    <p:restoredTop sz="95238" autoAdjust="0"/>
  </p:normalViewPr>
  <p:slideViewPr>
    <p:cSldViewPr showGuides="1">
      <p:cViewPr varScale="1">
        <p:scale>
          <a:sx n="100" d="100"/>
          <a:sy n="100" d="100"/>
        </p:scale>
        <p:origin x="192" y="6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2.02.23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54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824AA6-8FBF-4C16-8D23-473ACB0C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968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831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5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6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5#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40" y="249895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197"/>
              </a:spcBef>
              <a:spcAft>
                <a:spcPts val="10197"/>
              </a:spcAft>
              <a:buNone/>
            </a:pPr>
            <a:endParaRPr lang="en-US" sz="3199" b="1" dirty="0"/>
          </a:p>
          <a:p>
            <a:pPr>
              <a:spcBef>
                <a:spcPts val="1500"/>
              </a:spcBef>
            </a:pPr>
            <a:r>
              <a:rPr lang="bg-BG" sz="3399" dirty="0"/>
              <a:t>Резултатът е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</a:t>
            </a:r>
            <a:r>
              <a:rPr lang="bg-BG" sz="3399" dirty="0"/>
              <a:t>или</a:t>
            </a:r>
            <a:r>
              <a:rPr lang="en-US" sz="33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68" y="3560181"/>
            <a:ext cx="4865655" cy="18584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89538" y="2439258"/>
            <a:ext cx="2431851" cy="1055333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429000"/>
            <a:ext cx="3951171" cy="1055333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60A7034-5A1F-4EFC-918C-963E743B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0" y="5835142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23" y="5875143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0" y="504620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7134" y="5165936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23" y="5046200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7134" y="593961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AB82B11-2B68-4627-AE12-4EB5B224C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939" y="954646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504" y="1654428"/>
            <a:ext cx="6770" cy="52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7523" y="2176278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324" y="3274991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5320" y="4733661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4130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659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1E30DEC-48AC-4676-BE58-7D792E3A2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13C95F-1F1A-4516-9ADF-27EC20344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EE6A4E4-DCB5-4431-9EF4-C8B4AB8A8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4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махнем скобите</a:t>
            </a:r>
            <a:r>
              <a:rPr lang="bg-BG" sz="3200" dirty="0"/>
              <a:t>, се изпълнява съответният блок от код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210491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409" y="5162941"/>
            <a:ext cx="4886591" cy="1055333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не е част от </a:t>
            </a:r>
            <a:r>
              <a:rPr lang="en-US" sz="2800" b="1" dirty="0">
                <a:solidFill>
                  <a:srgbClr val="FFFFFF"/>
                </a:solidFill>
              </a:rPr>
              <a:t>if/else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A8456EB-6975-474D-8D68-6914D1AA4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0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16" y="4638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1527763" y="5032463"/>
            <a:ext cx="585000" cy="4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7552" y="5004001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864" y="4760729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5196211" y="5032462"/>
            <a:ext cx="585000" cy="4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5004000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81F8F8-B9D3-4725-83D1-C22FCEB3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6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2000" y="43223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5273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</a:t>
            </a:r>
            <a:r>
              <a:rPr lang="en-US" sz="1999" dirty="0"/>
              <a:t> </a:t>
            </a:r>
            <a:r>
              <a:rPr lang="bg-BG" sz="1999" dirty="0"/>
              <a:t>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F240F5B6-F4A4-4277-B706-9D42CA87B8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083" y="4720670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5468964" y="4734000"/>
            <a:ext cx="443052" cy="37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000" y="4734000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3080" y="5664457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68964" y="5691306"/>
            <a:ext cx="443052" cy="37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96" y="5691306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BCF473-6E00-47A8-B512-B10D7A15B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7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9642" y="1764000"/>
            <a:ext cx="8106358" cy="409500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30156" y="6355444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93C0C4-1F6A-4140-BC74-C1C3CA3C4C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r>
              <a:rPr lang="bg-BG" sz="3200" dirty="0"/>
              <a:t>Условната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754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условие,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1C2B5D6-FD7F-4B0A-95BD-64509DF4BB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 и приключва</a:t>
            </a:r>
            <a:endParaRPr lang="en-US" sz="35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98F024-11B6-4B08-91A6-3D2A0A7FD1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uiExpand="1" build="allAtOnce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925FE-74C9-458C-8AA8-5B0C594212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7674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</a:rPr>
              <a:t>switch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case</a:t>
            </a:r>
            <a:r>
              <a:rPr lang="bg-BG" sz="2800" b="1" dirty="0">
                <a:solidFill>
                  <a:srgbClr val="FFFFFF"/>
                </a:solidFill>
              </a:rPr>
              <a:t>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условия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няма съвпадение </a:t>
            </a:r>
            <a:r>
              <a:rPr lang="bg-BG" sz="2800" b="1" dirty="0">
                <a:solidFill>
                  <a:srgbClr val="FFFFFF"/>
                </a:solidFill>
              </a:rPr>
              <a:t>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989528-F523-47F9-AB96-43096B570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Ден от седмицата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2799298" y="5523184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11000" y="5499000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C7D6A2D-9A0A-4951-89B8-23D2E4189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2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Решение: Ден от седмицата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04938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дни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7" y="640399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https://judge.softuni.org/Contests/Practice/Index/3895#5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521CCC-801F-42C4-9928-0B67C704A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 </a:t>
            </a:r>
            <a:r>
              <a:rPr lang="en-US" dirty="0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 ако някое от трите условия в серията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AF09DB-B265-441B-9927-3D1DA759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Почивен или работен ден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01000" y="5814000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85607" y="5814000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B7D62D1-33EE-4D24-8BAA-350326E66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6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Почивен или работен ден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: Добавете останалите дни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2"/>
              </a:rPr>
              <a:t>https://judge.softuni.org/Contests/Practice/Index/3895#6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575B46-2D10-4745-AE66-DCD2492B4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3509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Плод или зеленчук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9853" y="5726771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273" y="5661248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776" y="5693613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216600A-8359-48E5-92EB-C75E8F446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1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Плод или зеленчук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4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Добавете всички плодове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Добавете всички зеленчуци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3"/>
              </a:rPr>
              <a:t>https://judge.softuni.org/Contests/Practice/Index/3895#7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524FCA-91C0-418C-8961-8126671A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30149"/>
            <a:ext cx="11800593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65983" y="1626884"/>
            <a:ext cx="11053929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400" dirty="0">
                <a:solidFill>
                  <a:schemeClr val="bg2"/>
                </a:solidFill>
              </a:rPr>
              <a:t>Логически изрази и проверки</a:t>
            </a: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Серии от проверки -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Условната конструкция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EF870F0-F6F3-4547-B542-CB6483E79A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71435" y="3653921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71434" y="4115586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58358" y="5144068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70917" y="4619306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58358" y="5583670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63445" y="6045335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6A5D077C-E5AF-4C1D-A017-9B9356988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В програмирането </a:t>
            </a:r>
            <a:r>
              <a:rPr lang="bg-BG" sz="3599" dirty="0"/>
              <a:t>можем</a:t>
            </a:r>
            <a:r>
              <a:rPr lang="en-US" sz="3599" dirty="0"/>
              <a:t> да сравняваме стойности</a:t>
            </a:r>
          </a:p>
          <a:p>
            <a:pPr marL="1066099" lvl="1" indent="-457063"/>
            <a:r>
              <a:rPr lang="en-US" sz="3399" dirty="0"/>
              <a:t>Резултатът от логическите изрази е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или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FC53F4A-CEC3-48C6-9F8D-330C6736AB37}"/>
              </a:ext>
            </a:extLst>
          </p:cNvPr>
          <p:cNvSpPr txBox="1">
            <a:spLocks/>
          </p:cNvSpPr>
          <p:nvPr/>
        </p:nvSpPr>
        <p:spPr>
          <a:xfrm>
            <a:off x="876000" y="2676886"/>
            <a:ext cx="5407475" cy="38909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a = 5;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b = 10;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Console.WriteLine(b == 2 * a); </a:t>
            </a:r>
          </a:p>
        </p:txBody>
      </p:sp>
    </p:spTree>
    <p:extLst>
      <p:ext uri="{BB962C8B-B14F-4D97-AF65-F5344CB8AC3E}">
        <p14:creationId xmlns:p14="http://schemas.microsoft.com/office/powerpoint/2010/main" val="11963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  <p:bldP spid="24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Сравняване на текст чрез оператор за равенство (</a:t>
            </a:r>
            <a:r>
              <a:rPr lang="en-US" sz="3599" b="1" dirty="0">
                <a:solidFill>
                  <a:schemeClr val="bg1"/>
                </a:solidFill>
              </a:rPr>
              <a:t>==</a:t>
            </a:r>
            <a:r>
              <a:rPr lang="en-US" sz="3599" dirty="0"/>
              <a:t>)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501678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921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Console.WriteLine(a </a:t>
            </a:r>
            <a:r>
              <a:rPr lang="en-GB" sz="2799" dirty="0">
                <a:solidFill>
                  <a:schemeClr val="bg1"/>
                </a:solidFill>
              </a:rPr>
              <a:t>==</a:t>
            </a:r>
            <a:r>
              <a:rPr lang="en-GB" sz="2799" dirty="0"/>
              <a:t> b); 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2" y="3166977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4414" y="5801380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24" y="4463731"/>
            <a:ext cx="3057387" cy="1055333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D173CDC-BF1E-4064-AED9-DDDB3F121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– </a:t>
            </a:r>
            <a:r>
              <a:rPr lang="en-US" dirty="0">
                <a:solidFill>
                  <a:srgbClr val="234465"/>
                </a:solidFill>
              </a:rPr>
              <a:t>ключова</a:t>
            </a:r>
            <a:r>
              <a:rPr lang="en-US" dirty="0"/>
              <a:t> дума, с която се инициализира булева променлива </a:t>
            </a:r>
          </a:p>
          <a:p>
            <a:pPr marL="457063" indent="-457063"/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само</a:t>
            </a:r>
            <a:r>
              <a:rPr lang="en-US" dirty="0"/>
              <a:t> </a:t>
            </a:r>
            <a:r>
              <a:rPr lang="bg-BG" dirty="0"/>
              <a:t>следните</a:t>
            </a:r>
            <a:r>
              <a:rPr lang="en-US" dirty="0"/>
              <a:t> </a:t>
            </a:r>
            <a:r>
              <a:rPr lang="bg-BG" dirty="0"/>
              <a:t>две</a:t>
            </a:r>
            <a:r>
              <a:rPr lang="en-US" dirty="0"/>
              <a:t> </a:t>
            </a:r>
            <a:r>
              <a:rPr lang="bg-BG" dirty="0"/>
              <a:t>стойности: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true </a:t>
            </a:r>
            <a:r>
              <a:rPr lang="en-US" dirty="0"/>
              <a:t>(вярно) или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/>
              <a:t>(грешно)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/>
              <a:t>Може да се създаде и с условие, което се свежда до true или false</a:t>
            </a:r>
          </a:p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991209" y="3429000"/>
            <a:ext cx="4206407" cy="665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GB" sz="2799" dirty="0"/>
              <a:t>bool isValid = </a:t>
            </a:r>
            <a:r>
              <a:rPr lang="en-GB" sz="2799" dirty="0">
                <a:solidFill>
                  <a:schemeClr val="bg1"/>
                </a:solidFill>
              </a:rPr>
              <a:t>true</a:t>
            </a:r>
            <a:r>
              <a:rPr lang="en-GB" sz="2799" dirty="0"/>
              <a:t>;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Булева променлива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C15D463-1224-4CD6-9340-4F38491A17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– пример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0B727D-EB78-4DF4-B08C-487ABA1B4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044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3657</TotalTime>
  <Words>1914</Words>
  <Application>Microsoft Macintosh PowerPoint</Application>
  <PresentationFormat>Widescreen</PresentationFormat>
  <Paragraphs>383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Прости проверки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Серии от проверки</vt:lpstr>
      <vt:lpstr>Серии от проверки</vt:lpstr>
      <vt:lpstr>Серия от проверки – пример</vt:lpstr>
      <vt:lpstr>Условна конструкция Switch-case</vt:lpstr>
      <vt:lpstr>Условна конструкция Switch-case</vt:lpstr>
      <vt:lpstr>Задача: Ден от седмицата</vt:lpstr>
      <vt:lpstr>Решение: Ден от седмицата</vt:lpstr>
      <vt:lpstr>Множество случаи в Switch-case</vt:lpstr>
      <vt:lpstr>Задача: Почивен или работен ден</vt:lpstr>
      <vt:lpstr>Решение: Почивен или работен ден</vt:lpstr>
      <vt:lpstr>Задача: Плод или зеленчук</vt:lpstr>
      <vt:lpstr>Решение: Плод или зеленчук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139</cp:revision>
  <dcterms:created xsi:type="dcterms:W3CDTF">2018-05-23T13:08:44Z</dcterms:created>
  <dcterms:modified xsi:type="dcterms:W3CDTF">2023-02-02T17:33:34Z</dcterms:modified>
  <cp:category>computer programming;programming;C#;програмиране;кодиране</cp:category>
</cp:coreProperties>
</file>