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37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4234095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4194000"/>
            <a:ext cx="5248260" cy="2188983"/>
          </a:xfrm>
        </p:spPr>
      </p:pic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1449075"/>
            <a:ext cx="11083925" cy="130492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уникалните думи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/>
                </a:solidFill>
              </a:rPr>
              <a:t>масив от стрингове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 реда, в който се срещат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Node.js'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4087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b="1" noProof="1">
                <a:solidFill>
                  <a:schemeClr val="bg1"/>
                </a:solidFill>
              </a:rPr>
              <a:t>Stringify</a:t>
            </a:r>
            <a:r>
              <a:rPr lang="bg-BG" b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bg-BG" b="1" dirty="0">
                <a:solidFill>
                  <a:schemeClr val="bg1"/>
                </a:solidFill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 държат двойка ключ-стойност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Речниците</a:t>
            </a:r>
            <a:r>
              <a:rPr lang="bg-BG" sz="2800" dirty="0">
                <a:solidFill>
                  <a:schemeClr val="bg2"/>
                </a:solidFill>
              </a:rPr>
              <a:t> съпоставят стойност към ключ, запазват реда им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Множествата</a:t>
            </a:r>
            <a:r>
              <a:rPr lang="bg-BG" sz="2800" dirty="0">
                <a:solidFill>
                  <a:schemeClr val="bg2"/>
                </a:solidFill>
              </a:rPr>
              <a:t> са колекции от уникални стойности</a:t>
            </a:r>
          </a:p>
        </p:txBody>
      </p:sp>
      <p:sp>
        <p:nvSpPr>
          <p:cNvPr id="2" name="Text Placeholder Code Box">
            <a:extLst>
              <a:ext uri="{FF2B5EF4-FFF2-40B4-BE49-F238E27FC236}">
                <a16:creationId xmlns:a16="http://schemas.microsoft.com/office/drawing/2014/main" id="{166C157C-1313-4B06-AA19-2D706540A2D2}"/>
              </a:ext>
            </a:extLst>
          </p:cNvPr>
          <p:cNvSpPr txBox="1">
            <a:spLocks/>
          </p:cNvSpPr>
          <p:nvPr/>
        </p:nvSpPr>
        <p:spPr>
          <a:xfrm>
            <a:off x="1145999" y="2238128"/>
            <a:ext cx="10176275" cy="151763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 obj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name: "SoftUni", age: 3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 obj.name;</a:t>
            </a:r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7A5E0F1-E114-4252-5D2D-F94BA48E322E}"/>
              </a:ext>
            </a:extLst>
          </p:cNvPr>
          <p:cNvSpPr txBox="1">
            <a:spLocks/>
          </p:cNvSpPr>
          <p:nvPr/>
        </p:nvSpPr>
        <p:spPr>
          <a:xfrm>
            <a:off x="1145999" y="5135853"/>
            <a:ext cx="10176275" cy="588147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/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/>
                </a:solidFill>
              </a:rPr>
              <a:t>темата от този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02758" y="5413563"/>
            <a:ext cx="586483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1495</Words>
  <Application>Microsoft Office PowerPoint</Application>
  <PresentationFormat>Widescreen</PresentationFormat>
  <Paragraphs>263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71</cp:revision>
  <dcterms:created xsi:type="dcterms:W3CDTF">2018-05-23T13:08:44Z</dcterms:created>
  <dcterms:modified xsi:type="dcterms:W3CDTF">2023-08-31T17:54:09Z</dcterms:modified>
  <cp:category/>
</cp:coreProperties>
</file>