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>
        <p:scale>
          <a:sx n="100" d="100"/>
          <a:sy n="100" d="100"/>
        </p:scale>
        <p:origin x="300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 smtClean="0"/>
              <a:t>Цветови </a:t>
            </a:r>
            <a:r>
              <a:rPr lang="bg-BG" dirty="0"/>
              <a:t>палитри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 anchor="ctr"/>
          <a:lstStyle/>
          <a:p>
            <a:r>
              <a:rPr lang="bg-BG" b="1" dirty="0" smtClean="0"/>
              <a:t>Бутон </a:t>
            </a:r>
            <a:r>
              <a:rPr lang="en-US" b="1" dirty="0" smtClean="0">
                <a:solidFill>
                  <a:schemeClr val="bg1"/>
                </a:solidFill>
              </a:rPr>
              <a:t>Undo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bg-BG" b="1" dirty="0" smtClean="0"/>
              <a:t>възвръщане</a:t>
            </a:r>
            <a:r>
              <a:rPr lang="bg-BG" dirty="0" smtClean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 smtClean="0"/>
              <a:t>състояние</a:t>
            </a:r>
            <a:r>
              <a:rPr lang="bg-BG" dirty="0" smtClean="0"/>
              <a:t> на рисунката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bg-BG" b="1" dirty="0" smtClean="0"/>
              <a:t>Бутон </a:t>
            </a:r>
            <a:r>
              <a:rPr lang="en-US" b="1" dirty="0" smtClean="0">
                <a:solidFill>
                  <a:schemeClr val="bg1"/>
                </a:solidFill>
              </a:rPr>
              <a:t>Redo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bg-BG" b="1" dirty="0" smtClean="0"/>
              <a:t>отново</a:t>
            </a:r>
            <a:r>
              <a:rPr lang="bg-BG" dirty="0" smtClean="0"/>
              <a:t> възвръщате </a:t>
            </a:r>
            <a:r>
              <a:rPr lang="bg-BG" b="1" dirty="0" smtClean="0"/>
              <a:t>предното състояние </a:t>
            </a:r>
            <a:r>
              <a:rPr lang="bg-BG" dirty="0" smtClean="0"/>
              <a:t>на рисунката</a:t>
            </a:r>
            <a:endParaRPr lang="en-US" dirty="0" smtClean="0"/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&amp; Redo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файла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kushta.png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оцветете</a:t>
            </a:r>
            <a:r>
              <a:rPr lang="bg-BG" dirty="0" smtClean="0"/>
              <a:t> </a:t>
            </a:r>
            <a:r>
              <a:rPr lang="bg-BG" b="1" dirty="0" smtClean="0"/>
              <a:t>картината</a:t>
            </a:r>
            <a:r>
              <a:rPr lang="bg-BG" dirty="0" smtClean="0"/>
              <a:t> с </a:t>
            </a:r>
            <a:r>
              <a:rPr lang="bg-BG" b="1" dirty="0" smtClean="0"/>
              <a:t>подходящи</a:t>
            </a:r>
            <a:r>
              <a:rPr lang="bg-BG" dirty="0" smtClean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</a:t>
            </a:r>
            <a:r>
              <a:rPr lang="bg-BG" dirty="0" smtClean="0"/>
              <a:t>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460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en-US" b="1" dirty="0" smtClean="0"/>
              <a:t> </a:t>
            </a:r>
            <a:r>
              <a:rPr lang="bg-BG" dirty="0" smtClean="0"/>
              <a:t>дава възможност сами да </a:t>
            </a:r>
            <a:r>
              <a:rPr lang="bg-BG" b="1" dirty="0" smtClean="0"/>
              <a:t>създадете</a:t>
            </a:r>
            <a:r>
              <a:rPr lang="bg-BG" dirty="0" smtClean="0"/>
              <a:t> </a:t>
            </a:r>
            <a:r>
              <a:rPr lang="bg-BG" b="1" dirty="0" smtClean="0"/>
              <a:t>нужните</a:t>
            </a:r>
            <a:r>
              <a:rPr lang="bg-BG" dirty="0" smtClean="0"/>
              <a:t> за вас </a:t>
            </a:r>
            <a:r>
              <a:rPr lang="bg-BG" b="1" dirty="0" smtClean="0"/>
              <a:t>цветове</a:t>
            </a:r>
          </a:p>
          <a:p>
            <a:r>
              <a:rPr lang="bg-BG" dirty="0" smtClean="0"/>
              <a:t>За целта трябва да натиснем </a:t>
            </a:r>
            <a:r>
              <a:rPr lang="bg-BG" b="1" dirty="0" smtClean="0"/>
              <a:t>бутона </a:t>
            </a:r>
            <a:r>
              <a:rPr lang="en-US" b="1" dirty="0" smtClean="0">
                <a:solidFill>
                  <a:schemeClr val="bg1"/>
                </a:solidFill>
              </a:rPr>
              <a:t>Edit Colors </a:t>
            </a:r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Colors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4194000"/>
            <a:ext cx="6571451" cy="172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526000" y="4194000"/>
            <a:ext cx="856451" cy="14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079000"/>
            <a:ext cx="4995000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288500" y="4662000"/>
            <a:ext cx="922500" cy="792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351000" y="5067750"/>
            <a:ext cx="2925000" cy="1620000"/>
          </a:xfrm>
          <a:prstGeom prst="wedgeRoundRectCallout">
            <a:avLst>
              <a:gd name="adj1" fmla="val 80115"/>
              <a:gd name="adj2" fmla="val -38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параметрите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04356" y="2439000"/>
            <a:ext cx="2115000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5953" y="1196245"/>
            <a:ext cx="4846200" cy="1913702"/>
          </a:xfrm>
          <a:prstGeom prst="wedgeRoundRectCallout">
            <a:avLst>
              <a:gd name="adj1" fmla="val 63215"/>
              <a:gd name="adj2" fmla="val 79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палитрата с цветове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19356" y="2439000"/>
            <a:ext cx="391644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0256" y="1188139"/>
            <a:ext cx="3891963" cy="1921808"/>
          </a:xfrm>
          <a:prstGeom prst="wedgeRoundRectCallout">
            <a:avLst>
              <a:gd name="adj1" fmla="val -47896"/>
              <a:gd name="adj2" fmla="val 75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</a:t>
            </a:r>
            <a:r>
              <a:rPr lang="bg-BG" dirty="0" smtClean="0"/>
              <a:t>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97" y="2169000"/>
            <a:ext cx="5028749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561000" y="1899000"/>
            <a:ext cx="5400000" cy="1980000"/>
          </a:xfrm>
          <a:prstGeom prst="wedgeRoundRectCallout">
            <a:avLst>
              <a:gd name="adj1" fmla="val 50314"/>
              <a:gd name="adj2" fmla="val 135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Custom Colors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 smtClean="0"/>
              <a:t>Създайте </a:t>
            </a:r>
            <a:r>
              <a:rPr lang="bg-BG" b="1" dirty="0" smtClean="0"/>
              <a:t>3 собствени цвята </a:t>
            </a:r>
            <a:r>
              <a:rPr lang="bg-BG" dirty="0" smtClean="0"/>
              <a:t>с помощта на </a:t>
            </a:r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32000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dirty="0">
                <a:solidFill>
                  <a:schemeClr val="accent2"/>
                </a:solidFill>
              </a:rPr>
              <a:t>G</a:t>
            </a:r>
            <a:r>
              <a:rPr lang="en-US" sz="3200" b="1" dirty="0">
                <a:solidFill>
                  <a:schemeClr val="accent3"/>
                </a:solidFill>
              </a:rPr>
              <a:t>B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bg-BG" sz="3200" b="1" dirty="0" smtClean="0">
                <a:solidFill>
                  <a:schemeClr val="bg2"/>
                </a:solidFill>
              </a:rPr>
              <a:t>модел </a:t>
            </a:r>
            <a:r>
              <a:rPr lang="bg-BG" sz="3200" dirty="0" smtClean="0">
                <a:solidFill>
                  <a:schemeClr val="bg2"/>
                </a:solidFill>
              </a:rPr>
              <a:t>–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bg-BG" sz="3200" b="1" dirty="0" smtClean="0">
                <a:solidFill>
                  <a:schemeClr val="bg2"/>
                </a:solidFill>
              </a:rPr>
              <a:t>създаване</a:t>
            </a:r>
            <a:r>
              <a:rPr lang="bg-BG" sz="3200" dirty="0" smtClean="0">
                <a:solidFill>
                  <a:schemeClr val="bg2"/>
                </a:solidFill>
              </a:rPr>
              <a:t> на </a:t>
            </a:r>
            <a:r>
              <a:rPr lang="bg-BG" sz="3200" b="1" dirty="0" smtClean="0">
                <a:solidFill>
                  <a:schemeClr val="bg2"/>
                </a:solidFill>
              </a:rPr>
              <a:t>цветове</a:t>
            </a:r>
            <a:r>
              <a:rPr lang="bg-BG" sz="3200" dirty="0" smtClean="0">
                <a:solidFill>
                  <a:schemeClr val="bg2"/>
                </a:solidFill>
              </a:rPr>
              <a:t>, чрез </a:t>
            </a:r>
            <a:r>
              <a:rPr lang="bg-BG" sz="3200" b="1" dirty="0" smtClean="0">
                <a:solidFill>
                  <a:schemeClr val="bg2"/>
                </a:solidFill>
              </a:rPr>
              <a:t>комбиниране</a:t>
            </a:r>
            <a:r>
              <a:rPr lang="bg-BG" sz="3200" dirty="0" smtClean="0">
                <a:solidFill>
                  <a:schemeClr val="bg2"/>
                </a:solidFill>
              </a:rPr>
              <a:t> на </a:t>
            </a:r>
            <a:r>
              <a:rPr lang="bg-BG" sz="3200" b="1" dirty="0" smtClean="0">
                <a:solidFill>
                  <a:schemeClr val="bg2"/>
                </a:solidFill>
              </a:rPr>
              <a:t>трите</a:t>
            </a:r>
            <a:r>
              <a:rPr lang="bg-BG" sz="3200" dirty="0" smtClean="0">
                <a:solidFill>
                  <a:schemeClr val="bg2"/>
                </a:solidFill>
              </a:rPr>
              <a:t> основни </a:t>
            </a:r>
            <a:r>
              <a:rPr lang="bg-BG" sz="3200" b="1" dirty="0" smtClean="0">
                <a:solidFill>
                  <a:schemeClr val="bg2"/>
                </a:solidFill>
              </a:rPr>
              <a:t>цвята </a:t>
            </a:r>
          </a:p>
          <a:p>
            <a:pPr marL="381049"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 цвят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 smtClean="0">
                <a:solidFill>
                  <a:schemeClr val="bg2"/>
                </a:solidFill>
              </a:rPr>
              <a:t>– </a:t>
            </a:r>
            <a:r>
              <a:rPr lang="bg-BG" sz="3000" b="1" dirty="0" smtClean="0">
                <a:solidFill>
                  <a:schemeClr val="bg2"/>
                </a:solidFill>
              </a:rPr>
              <a:t>оцветяване </a:t>
            </a:r>
            <a:r>
              <a:rPr lang="bg-BG" sz="3000" b="1" dirty="0">
                <a:solidFill>
                  <a:schemeClr val="bg2"/>
                </a:solidFill>
              </a:rPr>
              <a:t>на </a:t>
            </a:r>
            <a:r>
              <a:rPr lang="bg-BG" sz="3000" b="1" dirty="0" smtClean="0">
                <a:solidFill>
                  <a:schemeClr val="bg2"/>
                </a:solidFill>
              </a:rPr>
              <a:t>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цвят</a:t>
            </a:r>
            <a:r>
              <a:rPr lang="bg-BG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– </a:t>
            </a:r>
            <a:r>
              <a:rPr lang="ru-RU" sz="2800" dirty="0" smtClean="0">
                <a:solidFill>
                  <a:schemeClr val="bg2"/>
                </a:solidFill>
              </a:rPr>
              <a:t>потребителите </a:t>
            </a:r>
            <a:r>
              <a:rPr lang="ru-RU" sz="2800" dirty="0">
                <a:solidFill>
                  <a:schemeClr val="bg2"/>
                </a:solidFill>
              </a:rPr>
              <a:t>да избират конкретни</a:t>
            </a:r>
            <a:r>
              <a:rPr lang="ru-RU" sz="2800" b="1" dirty="0">
                <a:solidFill>
                  <a:schemeClr val="bg2"/>
                </a:solidFill>
              </a:rPr>
              <a:t> цветове </a:t>
            </a:r>
            <a:r>
              <a:rPr lang="ru-RU" sz="2800" dirty="0">
                <a:solidFill>
                  <a:schemeClr val="bg2"/>
                </a:solidFill>
              </a:rPr>
              <a:t>от вече </a:t>
            </a:r>
            <a:r>
              <a:rPr lang="ru-RU" sz="28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Създаване</a:t>
            </a:r>
            <a:r>
              <a:rPr lang="bg-BG" sz="3200" dirty="0" smtClean="0">
                <a:solidFill>
                  <a:schemeClr val="bg2"/>
                </a:solidFill>
              </a:rPr>
              <a:t> на 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6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 smtClean="0"/>
              <a:t>͏</a:t>
            </a:r>
            <a:r>
              <a:rPr lang="bg-BG" b="1" dirty="0" smtClean="0"/>
              <a:t>Работа с цветове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Запълване</a:t>
            </a:r>
            <a:r>
              <a:rPr lang="bg-BG" dirty="0" smtClean="0"/>
              <a:t> с цвят</a:t>
            </a:r>
          </a:p>
          <a:p>
            <a:r>
              <a:rPr lang="bg-BG" dirty="0" smtClean="0"/>
              <a:t>Създаване на </a:t>
            </a:r>
            <a:r>
              <a:rPr lang="bg-BG" b="1" dirty="0" smtClean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</a:t>
            </a:r>
            <a:r>
              <a:rPr lang="bg-BG" dirty="0" smtClean="0"/>
              <a:t>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 smtClean="0"/>
              <a:t>В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en-US" dirty="0" smtClean="0"/>
              <a:t> </a:t>
            </a:r>
            <a:r>
              <a:rPr lang="bg-BG" dirty="0" smtClean="0"/>
              <a:t>има изобр между </a:t>
            </a:r>
            <a:r>
              <a:rPr lang="bg-BG" b="1" dirty="0" smtClean="0"/>
              <a:t>над 16 млн. цвята </a:t>
            </a:r>
          </a:p>
          <a:p>
            <a:r>
              <a:rPr lang="bg-BG" dirty="0" smtClean="0"/>
              <a:t>Всеки цвят в компютъра се образува от </a:t>
            </a:r>
            <a:r>
              <a:rPr lang="bg-BG" b="1" dirty="0" smtClean="0"/>
              <a:t>смесването</a:t>
            </a:r>
            <a:r>
              <a:rPr lang="bg-BG" dirty="0" smtClean="0"/>
              <a:t> на </a:t>
            </a:r>
            <a:r>
              <a:rPr lang="bg-BG" b="1" dirty="0" smtClean="0"/>
              <a:t>трите</a:t>
            </a:r>
            <a:r>
              <a:rPr lang="bg-BG" dirty="0" smtClean="0"/>
              <a:t> основни</a:t>
            </a:r>
            <a:r>
              <a:rPr lang="bg-BG" b="1" dirty="0" smtClean="0"/>
              <a:t> цвята</a:t>
            </a:r>
            <a:r>
              <a:rPr lang="en-US" b="1" dirty="0" smtClean="0"/>
              <a:t> </a:t>
            </a:r>
            <a:r>
              <a:rPr lang="en-US" dirty="0" smtClean="0"/>
              <a:t>– (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chemeClr val="accent2"/>
                </a:solidFill>
              </a:rPr>
              <a:t>G</a:t>
            </a:r>
            <a:r>
              <a:rPr lang="en-US" b="1" dirty="0" smtClean="0">
                <a:solidFill>
                  <a:schemeClr val="accent3"/>
                </a:solidFill>
              </a:rPr>
              <a:t>B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bg-BG" b="1" dirty="0" smtClean="0"/>
              <a:t>модел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Червен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</a:t>
            </a:r>
          </a:p>
          <a:p>
            <a:pPr lvl="1"/>
            <a:r>
              <a:rPr lang="bg-BG" b="1" dirty="0" smtClean="0"/>
              <a:t>Зелен</a:t>
            </a:r>
            <a:r>
              <a:rPr lang="bg-BG" dirty="0" smtClean="0"/>
              <a:t> (</a:t>
            </a:r>
            <a:r>
              <a:rPr lang="en-US" b="1" dirty="0" smtClean="0">
                <a:solidFill>
                  <a:schemeClr val="accent2"/>
                </a:solidFill>
              </a:rPr>
              <a:t>Green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b="1" dirty="0" smtClean="0"/>
              <a:t>Син</a:t>
            </a:r>
            <a:r>
              <a:rPr lang="bg-BG" dirty="0" smtClean="0"/>
              <a:t> (</a:t>
            </a:r>
            <a:r>
              <a:rPr lang="en-US" b="1" dirty="0" smtClean="0">
                <a:solidFill>
                  <a:schemeClr val="accent3"/>
                </a:solidFill>
              </a:rPr>
              <a:t>Blue</a:t>
            </a:r>
            <a:r>
              <a:rPr lang="bg-BG" dirty="0" smtClean="0"/>
              <a:t>)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смесването</a:t>
            </a:r>
            <a:r>
              <a:rPr lang="bg-BG" dirty="0" smtClean="0"/>
              <a:t> на </a:t>
            </a:r>
            <a:r>
              <a:rPr lang="bg-BG" b="1" dirty="0" smtClean="0"/>
              <a:t>трите цвята </a:t>
            </a:r>
            <a:r>
              <a:rPr lang="bg-BG" dirty="0" smtClean="0"/>
              <a:t>с различни стойности </a:t>
            </a:r>
            <a:r>
              <a:rPr lang="bg-BG" dirty="0"/>
              <a:t>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 smtClean="0"/>
              <a:t>255</a:t>
            </a:r>
            <a:r>
              <a:rPr lang="bg-BG" dirty="0" smtClean="0"/>
              <a:t>) се получават </a:t>
            </a:r>
            <a:r>
              <a:rPr lang="bg-BG" b="1" dirty="0" smtClean="0"/>
              <a:t>различни нюанси </a:t>
            </a:r>
            <a:r>
              <a:rPr lang="bg-BG" dirty="0" smtClean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Цветова палитра </a:t>
            </a:r>
            <a:r>
              <a:rPr lang="bg-BG" dirty="0" smtClean="0"/>
              <a:t>– инструментът за </a:t>
            </a:r>
            <a:r>
              <a:rPr lang="bg-BG" b="1" dirty="0" smtClean="0"/>
              <a:t>избор</a:t>
            </a:r>
            <a:r>
              <a:rPr lang="bg-BG" dirty="0" smtClean="0"/>
              <a:t> на </a:t>
            </a:r>
            <a:r>
              <a:rPr lang="bg-BG" b="1" dirty="0" smtClean="0"/>
              <a:t>цвят</a:t>
            </a:r>
            <a:r>
              <a:rPr lang="bg-BG" dirty="0" smtClean="0"/>
              <a:t> в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</a:p>
          <a:p>
            <a:r>
              <a:rPr lang="bg-BG" dirty="0" smtClean="0"/>
              <a:t>Намира се на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Colors</a:t>
            </a:r>
            <a:r>
              <a:rPr lang="en-US" b="1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 smtClean="0"/>
              <a:t>Главни цветове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Color 1</a:t>
            </a:r>
            <a:r>
              <a:rPr lang="en-US" dirty="0" smtClean="0"/>
              <a:t> – </a:t>
            </a:r>
            <a:r>
              <a:rPr lang="bg-BG" b="1" dirty="0" smtClean="0"/>
              <a:t>основен</a:t>
            </a:r>
            <a:r>
              <a:rPr lang="bg-BG" dirty="0" smtClean="0"/>
              <a:t> цвят (Рисуване с </a:t>
            </a:r>
            <a:r>
              <a:rPr lang="bg-BG" b="1" dirty="0" smtClean="0"/>
              <a:t>ляв бутон </a:t>
            </a:r>
            <a:r>
              <a:rPr lang="bg-BG" dirty="0" smtClean="0"/>
              <a:t>на мишката)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bg-BG" b="1" dirty="0" smtClean="0"/>
              <a:t>фонов</a:t>
            </a:r>
            <a:r>
              <a:rPr lang="bg-BG" dirty="0" smtClean="0"/>
              <a:t> цвят </a:t>
            </a:r>
            <a:r>
              <a:rPr lang="bg-BG" dirty="0"/>
              <a:t>(Рисуване с </a:t>
            </a:r>
            <a:r>
              <a:rPr lang="bg-BG" b="1" dirty="0" smtClean="0"/>
              <a:t>десен бутон </a:t>
            </a:r>
            <a:r>
              <a:rPr lang="bg-BG" dirty="0"/>
              <a:t>на мишката</a:t>
            </a:r>
            <a:r>
              <a:rPr lang="bg-BG" dirty="0" smtClean="0"/>
              <a:t>)</a:t>
            </a:r>
          </a:p>
          <a:p>
            <a:r>
              <a:rPr lang="bg-BG" dirty="0" smtClean="0"/>
              <a:t>Главните цветове се </a:t>
            </a:r>
            <a:r>
              <a:rPr lang="bg-BG" b="1" dirty="0" smtClean="0"/>
              <a:t>избират</a:t>
            </a:r>
            <a:r>
              <a:rPr lang="bg-BG" dirty="0" smtClean="0"/>
              <a:t> от </a:t>
            </a:r>
            <a:r>
              <a:rPr lang="bg-BG" b="1" dirty="0" smtClean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52" y="5313479"/>
            <a:ext cx="5447297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Инструменти при работа с цветове в </a:t>
            </a:r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</a:t>
            </a:r>
            <a:r>
              <a:rPr lang="bg-BG" dirty="0" smtClean="0"/>
              <a:t>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3739410"/>
            <a:ext cx="5670000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 smtClean="0"/>
              <a:t>Инструментът </a:t>
            </a:r>
            <a:r>
              <a:rPr lang="bg-BG" b="1" dirty="0" smtClean="0">
                <a:solidFill>
                  <a:schemeClr val="bg1"/>
                </a:solidFill>
              </a:rPr>
              <a:t>запълване с цвят</a:t>
            </a:r>
            <a:r>
              <a:rPr lang="bg-BG" dirty="0" smtClean="0"/>
              <a:t> (</a:t>
            </a:r>
            <a:r>
              <a:rPr lang="en-US" b="1" dirty="0" smtClean="0"/>
              <a:t>Fill With Color</a:t>
            </a:r>
            <a:r>
              <a:rPr lang="bg-BG" dirty="0" smtClean="0"/>
              <a:t>) служи </a:t>
            </a:r>
            <a:r>
              <a:rPr lang="bg-BG" dirty="0"/>
              <a:t>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 smtClean="0"/>
              <a:t>Намира се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Tools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За да </a:t>
            </a:r>
            <a:r>
              <a:rPr lang="bg-BG" b="1" dirty="0" smtClean="0"/>
              <a:t>оцветим фигура</a:t>
            </a:r>
            <a:r>
              <a:rPr lang="bg-BG" dirty="0" smtClean="0"/>
              <a:t>, трябва да щракнем във </a:t>
            </a:r>
            <a:r>
              <a:rPr lang="bg-BG" b="1" dirty="0" smtClean="0"/>
              <a:t>вътрешността</a:t>
            </a:r>
            <a:r>
              <a:rPr lang="bg-BG" dirty="0" smtClean="0"/>
              <a:t> на обекта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bg-BG" b="1" dirty="0">
                <a:solidFill>
                  <a:schemeClr val="bg1"/>
                </a:solidFill>
              </a:rPr>
              <a:t>избор на цвят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/>
              <a:t>Color picker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</a:t>
            </a:r>
            <a:r>
              <a:rPr lang="ru-RU" b="1" dirty="0" smtClean="0"/>
              <a:t>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 smtClean="0"/>
              <a:t>За да </a:t>
            </a:r>
            <a:r>
              <a:rPr lang="bg-BG" b="1" dirty="0" smtClean="0"/>
              <a:t>вземем</a:t>
            </a:r>
            <a:r>
              <a:rPr lang="bg-BG" dirty="0" smtClean="0"/>
              <a:t> желания от нас </a:t>
            </a:r>
            <a:r>
              <a:rPr lang="bg-BG" b="1" dirty="0" smtClean="0"/>
              <a:t>цвят</a:t>
            </a:r>
            <a:r>
              <a:rPr lang="bg-BG" dirty="0" smtClean="0"/>
              <a:t>, трябва да </a:t>
            </a:r>
            <a:r>
              <a:rPr lang="bg-BG" b="1" dirty="0" smtClean="0"/>
              <a:t>щракнем</a:t>
            </a:r>
            <a:r>
              <a:rPr lang="bg-BG" dirty="0" smtClean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</a:t>
            </a:r>
            <a:r>
              <a:rPr lang="bg-BG" dirty="0" smtClean="0"/>
              <a:t>цвят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01" y="1854000"/>
            <a:ext cx="7850999" cy="42436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633</Words>
  <Application>Microsoft Office PowerPoint</Application>
  <PresentationFormat>Widescreen</PresentationFormat>
  <Paragraphs>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453</cp:revision>
  <dcterms:created xsi:type="dcterms:W3CDTF">2018-05-23T13:08:44Z</dcterms:created>
  <dcterms:modified xsi:type="dcterms:W3CDTF">2023-10-26T18:56:35Z</dcterms:modified>
  <cp:category/>
</cp:coreProperties>
</file>