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 Core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7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184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 Core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839754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635736"/>
            <a:ext cx="11125200" cy="3080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(int)this.dataGridViewCountries.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                CurrentRow.Cells["CountryId"].Value;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var towns = this.dbContext.Towns.Where(t =&gt; t.CountryId == countryId).ToList();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this.dataGridViewTowns.DataSource = towns;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4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/>
              <a:t>метод-обработчик</a:t>
            </a:r>
            <a:r>
              <a:rPr lang="bg-BG" sz="2600" dirty="0"/>
              <a:t> 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dirty="0"/>
              <a:t>на </a:t>
            </a:r>
            <a:r>
              <a:rPr lang="en-US" sz="2600" b="1" dirty="0"/>
              <a:t>textBoxFilter</a:t>
            </a:r>
            <a:endParaRPr lang="bg-BG" sz="26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600" dirty="0"/>
          </a:p>
          <a:p>
            <a:endParaRPr lang="bg-BG" sz="26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живо търсене </a:t>
            </a:r>
            <a:r>
              <a:rPr lang="bg-BG" sz="2600" dirty="0"/>
              <a:t>по </a:t>
            </a:r>
            <a:r>
              <a:rPr lang="bg-BG" sz="2600" b="1" dirty="0"/>
              <a:t>име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935190"/>
            <a:ext cx="111252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private void textBoxFilter_TextChanged(object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filteredCountries = this.dbContext.Countries.Where(c =&gt; 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c.CountryName.ToLower().Contains(filterText)).ToList();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this.dataGridViewCountries.DataSource = filteredCountries;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748649"/>
            <a:ext cx="4068592" cy="1634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var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countries = this.dbContext.Countries.AsQueryable();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switch (columnName)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this.dataGridViewCountries.DataSource = countries.ToList();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 Core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 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43766</TotalTime>
  <Words>1651</Words>
  <Application>Microsoft Macintosh PowerPoint</Application>
  <PresentationFormat>Widescreen</PresentationFormat>
  <Paragraphs>288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 Core</vt:lpstr>
      <vt:lpstr>Атрибути в EF Core (1)</vt:lpstr>
      <vt:lpstr>Атрибути в EF Core (2)</vt:lpstr>
      <vt:lpstr>Fluent API и Атрибути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356</cp:revision>
  <dcterms:created xsi:type="dcterms:W3CDTF">2018-05-23T13:08:44Z</dcterms:created>
  <dcterms:modified xsi:type="dcterms:W3CDTF">2024-07-03T09:08:38Z</dcterms:modified>
  <cp:category/>
</cp:coreProperties>
</file>