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73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A4427AD-0E82-4EE8-AE60-361D360D1780}">
          <p14:sldIdLst>
            <p14:sldId id="256"/>
            <p14:sldId id="257"/>
          </p14:sldIdLst>
        </p14:section>
        <p14:section name="Избиране на подходяща структура от данни" id="{CA894E9C-755A-428C-BF4B-C60205EA5F9E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2408F8E1-45FE-45F0-BD0B-F2810C31EBA9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7CAF8B52-F85B-4423-B861-67B0603FF0DF}">
          <p14:sldIdLst>
            <p14:sldId id="32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5DD"/>
    <a:srgbClr val="E9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4" autoAdjust="0"/>
    <p:restoredTop sz="94664"/>
  </p:normalViewPr>
  <p:slideViewPr>
    <p:cSldViewPr snapToGrid="0">
      <p:cViewPr>
        <p:scale>
          <a:sx n="75" d="100"/>
          <a:sy n="75" d="100"/>
        </p:scale>
        <p:origin x="1032" y="1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429" y="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09A618D-7438-4C11-B3B5-EDA055841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D58E1-FD03-48AD-9036-10C74EF6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185A-FFC5-891A-0A6E-8036D4616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4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BCF0DE-2781-4DE1-B0CB-36088E49C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14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2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1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182" y="1066761"/>
            <a:ext cx="11083636" cy="1315728"/>
          </a:xfrm>
        </p:spPr>
        <p:txBody>
          <a:bodyPr/>
          <a:lstStyle/>
          <a:p>
            <a:r>
              <a:rPr lang="bg-BG" dirty="0"/>
              <a:t>Избиране на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2561" y="5368178"/>
            <a:ext cx="317357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2561" y="4876551"/>
            <a:ext cx="2950749" cy="506408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0D63F-E7C1-ABE9-BDAD-C074A819E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2" y="1763888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Бързо добавяне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070D3E-228A-787E-A32B-336FEC69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8261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на 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нямат подредба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BA421-2D2B-C8DD-2286-A4FF0E49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62933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на ключ-стойност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по ключ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97879-2BB0-3F94-4EE6-3B8D2A5E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315970"/>
              </p:ext>
            </p:extLst>
          </p:nvPr>
        </p:nvGraphicFramePr>
        <p:xfrm>
          <a:off x="494688" y="4388086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 err="1"/>
              <a:t>хеш</a:t>
            </a:r>
            <a:r>
              <a:rPr lang="bg-BG" dirty="0"/>
              <a:t> сет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D426A-9E23-24B6-D616-60CD2A7D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76CD0B-8CE2-B419-DE04-07DE091C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124582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</a:t>
                      </a:r>
                      <a:r>
                        <a:rPr lang="bg-BG" sz="2000" dirty="0" err="1"/>
                        <a:t>дърв</a:t>
                      </a:r>
                      <a:r>
                        <a:rPr lang="en-US" sz="2000" dirty="0"/>
                        <a:t>o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базирана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75B6D8-10E2-DEBB-133C-B5D462DF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базирано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сортиране</a:t>
            </a:r>
            <a:endParaRPr lang="en-US" sz="3200" dirty="0"/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намиране</a:t>
            </a:r>
            <a:r>
              <a:rPr lang="en-US" sz="3200" dirty="0"/>
              <a:t> +</a:t>
            </a:r>
            <a:r>
              <a:rPr lang="bg-BG" sz="3200" dirty="0"/>
              <a:t> 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endParaRPr lang="en-US" sz="3200" b="1" dirty="0"/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 индекс</a:t>
            </a:r>
            <a:r>
              <a:rPr lang="en-US" sz="3200" dirty="0"/>
              <a:t> + </a:t>
            </a:r>
            <a:r>
              <a:rPr lang="bg-BG" dirty="0"/>
              <a:t>извличане на </a:t>
            </a:r>
            <a:r>
              <a:rPr lang="bg-BG" dirty="0" err="1"/>
              <a:t>поддиапазон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5DE972-6315-C09F-4885-4D311B6FC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596994"/>
              </p:ext>
            </p:extLst>
          </p:nvPr>
        </p:nvGraphicFramePr>
        <p:xfrm>
          <a:off x="641900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200" dirty="0"/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бързо връщане на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b="1" dirty="0"/>
              <a:t>Префиксно</a:t>
            </a:r>
            <a:r>
              <a:rPr lang="bg-BG" dirty="0"/>
              <a:t> дърво</a:t>
            </a:r>
            <a:r>
              <a:rPr lang="en-US" sz="3200" dirty="0"/>
              <a:t> (</a:t>
            </a:r>
            <a:r>
              <a:rPr lang="en-US" sz="3200" noProof="1"/>
              <a:t>Trie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4FF312-3D50-A885-42EC-BDB56D3F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2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10279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</a:t>
            </a:r>
            <a:r>
              <a:rPr lang="en-US" sz="3100" dirty="0"/>
              <a:t>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590570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/>
              <a:t>Линейни</a:t>
            </a:r>
            <a:r>
              <a:rPr lang="en-US" sz="3000" dirty="0"/>
              <a:t> </a:t>
            </a:r>
            <a:r>
              <a:rPr lang="bg-BG" sz="3000" dirty="0"/>
              <a:t>структури от данни</a:t>
            </a:r>
            <a:endParaRPr lang="en-US" sz="3000" dirty="0"/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 err="1"/>
              <a:t>Хеш</a:t>
            </a:r>
            <a:r>
              <a:rPr lang="en-US" sz="3000" dirty="0"/>
              <a:t> </a:t>
            </a:r>
            <a:r>
              <a:rPr lang="bg-BG" sz="3000" dirty="0"/>
              <a:t>таблица</a:t>
            </a:r>
            <a:endParaRPr lang="en-US" sz="3000" dirty="0"/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/>
              <a:t>Двоично търсещо дърво</a:t>
            </a:r>
            <a:endParaRPr lang="en-US" sz="30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129C71-E2E8-4363-BD79-7CEE349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</a:t>
            </a:r>
            <a:r>
              <a:rPr lang="en-US" sz="3100" dirty="0"/>
              <a:t>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81942"/>
              </p:ext>
            </p:extLst>
          </p:nvPr>
        </p:nvGraphicFramePr>
        <p:xfrm>
          <a:off x="201293" y="1187520"/>
          <a:ext cx="11789414" cy="55494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4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21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</a:t>
                      </a:r>
                      <a:r>
                        <a:rPr lang="bg-BG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7D09-CBAF-A56D-D9B5-589F42AAB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Използване на комбинирани структури от данни за най-добър резултат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2A599-FE87-ED94-7A13-2128382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4581129"/>
            <a:ext cx="12097344" cy="780383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Комбиниране на структури от данни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094376"/>
            <a:ext cx="12188825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Много възможности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/>
              <a:t>комбиниране на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няколко</a:t>
            </a:r>
            <a:r>
              <a:rPr lang="en-US" sz="2800" dirty="0"/>
              <a:t> </a:t>
            </a:r>
            <a:r>
              <a:rPr lang="bg-BG" sz="2800" dirty="0"/>
              <a:t>структури от данни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Няма </a:t>
            </a:r>
            <a:r>
              <a:rPr lang="bg-BG" sz="2800" b="1" dirty="0">
                <a:solidFill>
                  <a:schemeClr val="bg1"/>
                </a:solidFill>
              </a:rPr>
              <a:t>идеална</a:t>
            </a:r>
            <a:r>
              <a:rPr lang="bg-BG" sz="2800" dirty="0"/>
              <a:t> СД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>
                <a:sym typeface="Wingdings" panose="05000000000000000000" pitchFamily="2" charset="2"/>
              </a:rPr>
              <a:t>избиране между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или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2800" dirty="0"/>
              <a:t>Например</a:t>
            </a:r>
            <a:r>
              <a:rPr lang="en-US" sz="2800" dirty="0"/>
              <a:t>, </a:t>
            </a:r>
            <a:r>
              <a:rPr lang="bg-BG" sz="2800" dirty="0"/>
              <a:t>препоръчително е да използвате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бързо търсене по 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800" b="1" dirty="0"/>
              <a:t> </a:t>
            </a:r>
            <a:r>
              <a:rPr lang="bg-BG" sz="2800" dirty="0"/>
              <a:t>(примерно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бързо търсене по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(</a:t>
            </a:r>
            <a:r>
              <a:rPr lang="bg-BG" sz="2800" dirty="0"/>
              <a:t>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i="1" dirty="0"/>
              <a:t> + </a:t>
            </a:r>
            <a:r>
              <a:rPr lang="bg-BG" sz="2800" i="1" dirty="0"/>
              <a:t>град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бързо извличане на диапазон</a:t>
            </a:r>
            <a:br>
              <a:rPr lang="bg-BG" sz="2800" b="1" dirty="0"/>
            </a:b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(start_key … end_key)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Rope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dirty="0"/>
              <a:t>бърз достъп по индекс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Балансиращото търсещо дърво </a:t>
            </a:r>
            <a:r>
              <a:rPr lang="bg-BG" sz="2800" dirty="0"/>
              <a:t>позволява бърз достъп до </a:t>
            </a:r>
            <a:r>
              <a:rPr lang="bg-BG" sz="2800" b="1" dirty="0">
                <a:solidFill>
                  <a:schemeClr val="bg1"/>
                </a:solidFill>
              </a:rPr>
              <a:t>сортиран индекс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0286CD-97F4-E5F9-7566-8A5D7F85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</a:rPr>
              <a:t>Person</a:t>
            </a:r>
            <a:endParaRPr lang="en-US" sz="3100" dirty="0"/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4373459-A357-9581-A2AF-87B49B8C2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Решението,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най-добра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търсене </a:t>
            </a:r>
            <a:r>
              <a:rPr lang="en-US" sz="3200" dirty="0"/>
              <a:t>– </a:t>
            </a:r>
            <a:r>
              <a:rPr lang="en-US" sz="3200" b="1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200" dirty="0"/>
              <a:t>Въпреки това</a:t>
            </a:r>
            <a:r>
              <a:rPr lang="en-US" sz="3200" dirty="0"/>
              <a:t>,</a:t>
            </a:r>
            <a:r>
              <a:rPr lang="bg-BG" sz="3200" dirty="0"/>
              <a:t> са трудни за имплементиране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16C251-7AE9-45C3-817E-05B367EF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5112876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E2E617-E8CE-D0F0-96B1-8B3E6FC3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52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4A95EA1-A8E2-897F-FC84-5EBF8C8C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6673AD-7B6B-0E68-63C1-171EA4ED1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040914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Избиране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bg2"/>
                </a:solidFill>
                <a:sym typeface="Calibri"/>
              </a:rPr>
              <a:t>структура от данни</a:t>
            </a:r>
            <a:endParaRPr lang="en-US" sz="28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различна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Хеш-таблица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търсене по ключ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Балансирано търсещо дърво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извличане на диапазон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Rope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индексиране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28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Как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комбинирането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на различните структури от данни ни </a:t>
            </a:r>
            <a:b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дава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?</a:t>
            </a: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Няма идеална структура от данни: трябва да избирате между </a:t>
            </a:r>
            <a:b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E056BDC-920D-4F2A-BB6B-9774C7BA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Въпроси?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672D-E2E1-7BF7-FEFC-37216CED7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505527"/>
            <a:ext cx="10958928" cy="731785"/>
          </a:xfrm>
        </p:spPr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Списък, хеш таблица и балансирано дърво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" y="4725144"/>
            <a:ext cx="12188825" cy="780383"/>
          </a:xfrm>
        </p:spPr>
        <p:txBody>
          <a:bodyPr/>
          <a:lstStyle/>
          <a:p>
            <a:r>
              <a:rPr lang="bg-BG" sz="4400" dirty="0">
                <a:solidFill>
                  <a:schemeClr val="tx1"/>
                </a:solidFill>
              </a:rPr>
              <a:t>Избиране на подходящата структура от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</a:t>
            </a:r>
            <a:r>
              <a:rPr lang="bg-BG" b="1" dirty="0">
                <a:solidFill>
                  <a:schemeClr val="bg1"/>
                </a:solidFill>
              </a:rPr>
              <a:t>чрез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BA20FB-99AB-70C3-47F0-E3C4BA33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добавим елементи </a:t>
            </a:r>
            <a:r>
              <a:rPr lang="bg-BG" sz="3000" dirty="0"/>
              <a:t>и да ги достъпим </a:t>
            </a:r>
            <a:r>
              <a:rPr lang="bg-BG" sz="3000" b="1" dirty="0">
                <a:solidFill>
                  <a:schemeClr val="bg1"/>
                </a:solidFill>
              </a:rPr>
              <a:t>чрез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E30A14-8374-8CE3-51BD-D3B482D0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F7DD9A-BCA1-E676-AB4D-75D2F3E0A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 се, за да се имплементира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29E0A3-FE0E-0597-1393-90DAADBC4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B7BFE-8634-08B3-7688-A3B87F15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Мап, базиран на </a:t>
            </a:r>
            <a:r>
              <a:rPr lang="bg-BG" sz="3000" dirty="0" err="1"/>
              <a:t>хеш</a:t>
            </a:r>
            <a:r>
              <a:rPr lang="bg-BG" sz="3000" dirty="0"/>
              <a:t>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Бързо добавяне на </a:t>
            </a:r>
            <a:r>
              <a:rPr lang="bg-BG" sz="2900" b="1" dirty="0">
                <a:solidFill>
                  <a:schemeClr val="bg1"/>
                </a:solidFill>
              </a:rPr>
              <a:t>двойки ключ-стойност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/>
              <a:t>+ </a:t>
            </a:r>
            <a:r>
              <a:rPr lang="bg-BG" sz="2900" dirty="0"/>
              <a:t>бързо търсене по ключ</a:t>
            </a:r>
            <a:r>
              <a:rPr lang="en-US" sz="2900" b="1" dirty="0"/>
              <a:t> </a:t>
            </a:r>
            <a:r>
              <a:rPr lang="en-US" sz="2900" dirty="0"/>
              <a:t>– O(1)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 err="1"/>
              <a:t>мап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EADB8A-CE66-5ED9-F7BB-F235902ED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65608"/>
              </p:ext>
            </p:extLst>
          </p:nvPr>
        </p:nvGraphicFramePr>
        <p:xfrm>
          <a:off x="459953" y="4699224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2180</Words>
  <Application>Microsoft Office PowerPoint</Application>
  <PresentationFormat>Широк екран</PresentationFormat>
  <Paragraphs>431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Комбиниране на структури от данни</vt:lpstr>
      <vt:lpstr>Съдържание</vt:lpstr>
      <vt:lpstr>Избиране на подходящата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мап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Tree Set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структурата на данните – сравнение (1)</vt:lpstr>
      <vt:lpstr>Ефективност на структурата на данните – сравнение (2)</vt:lpstr>
      <vt:lpstr>Ефективност на структурата на данните – сравнение (3)</vt:lpstr>
      <vt:lpstr>Комбиниране на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367</cp:revision>
  <dcterms:created xsi:type="dcterms:W3CDTF">2018-05-23T13:08:44Z</dcterms:created>
  <dcterms:modified xsi:type="dcterms:W3CDTF">2023-04-06T15:31:07Z</dcterms:modified>
  <cp:category>programming;computer programming;software development;web development</cp:category>
</cp:coreProperties>
</file>