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78" r:id="rId19"/>
    <p:sldId id="680" r:id="rId20"/>
    <p:sldId id="682" r:id="rId21"/>
    <p:sldId id="679" r:id="rId22"/>
    <p:sldId id="681" r:id="rId23"/>
    <p:sldId id="633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0"/>
            <p14:sldId id="682"/>
            <p14:sldId id="679"/>
            <p14:sldId id="68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81" d="100"/>
          <a:sy n="81" d="100"/>
        </p:scale>
        <p:origin x="72" y="2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</a:t>
            </a:r>
            <a:r>
              <a:rPr lang="bg-BG" b="1" dirty="0"/>
              <a:t>Здравна информационна система</a:t>
            </a:r>
          </a:p>
          <a:p>
            <a:pPr lvl="1"/>
            <a:r>
              <a:rPr lang="bg-BG" sz="3200" dirty="0"/>
              <a:t>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53" y="2568094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00" y="2571585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61530</TotalTime>
  <Words>1047</Words>
  <Application>Microsoft Office PowerPoint</Application>
  <PresentationFormat>Widescreen</PresentationFormat>
  <Paragraphs>162</Paragraphs>
  <Slides>25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Здравна информационна система</vt:lpstr>
      <vt:lpstr>Тестване на входна форма (1)</vt:lpstr>
      <vt:lpstr>Тестване на входна форма (2)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521</cp:revision>
  <dcterms:created xsi:type="dcterms:W3CDTF">2018-05-23T13:08:44Z</dcterms:created>
  <dcterms:modified xsi:type="dcterms:W3CDTF">2025-01-04T13:30:12Z</dcterms:modified>
  <cp:category/>
</cp:coreProperties>
</file>