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bg.wikipedia.org/wiki/%D0%A4%D0%B0%D0%B9%D0%BB:Varosha,_Blagoevgrad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Благоевград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64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Географско положение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Благоевград е разположен в долината на </a:t>
            </a:r>
            <a:r>
              <a:rPr lang="ru-RU" dirty="0" smtClean="0"/>
              <a:t>Струма</a:t>
            </a:r>
            <a:r>
              <a:rPr lang="ru-RU" dirty="0"/>
              <a:t> и през него тече по-малката река Бистрица. Намира се на 360 метра надморска височина в Благоевградската котловина между планините Рила и Влахина и е в непосредствена близост до Пирин планина.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38" y="4024182"/>
            <a:ext cx="2965622" cy="222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69" y="4024181"/>
            <a:ext cx="3337160" cy="22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Климат и релеф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48118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/>
              <a:t>Благоевград се характеризира с предимно планински и котловинен </a:t>
            </a:r>
            <a:r>
              <a:rPr lang="ru-RU" dirty="0" smtClean="0"/>
              <a:t>релеф. </a:t>
            </a:r>
            <a:r>
              <a:rPr lang="ru-RU" dirty="0"/>
              <a:t>Благоевград е сред градовете с най-много слънчеви дни в годината</a:t>
            </a:r>
            <a:r>
              <a:rPr lang="ru-RU" dirty="0" smtClean="0"/>
              <a:t>.</a:t>
            </a:r>
            <a:r>
              <a:rPr lang="ru-RU" dirty="0"/>
              <a:t> Климатът е преходно-континентален, дължащо се на въздушните маси, които проникват от юг по долината на река Струма. Градът е защитен от студените северни ветрове поради естествената преграда на високите рилски масиви и възвишенията при село Бело поле. Планинският бриз, спускащ се от Рила по поречието на Бистрица, охлажда въздуха през летните горещини</a:t>
            </a:r>
            <a:r>
              <a:rPr lang="ru-RU" dirty="0" smtClean="0"/>
              <a:t>. </a:t>
            </a:r>
            <a:r>
              <a:rPr lang="ru-RU" dirty="0">
                <a:hlinkClick r:id="rId2"/>
              </a:rPr>
              <a:t/>
            </a:r>
            <a:br>
              <a:rPr lang="ru-RU" dirty="0">
                <a:hlinkClick r:id="rId2"/>
              </a:rPr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93" y="4493826"/>
            <a:ext cx="3503398" cy="19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5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833718"/>
            <a:ext cx="8946541" cy="4195481"/>
          </a:xfrm>
        </p:spPr>
        <p:txBody>
          <a:bodyPr/>
          <a:lstStyle/>
          <a:p>
            <a:r>
              <a:rPr lang="ru-RU" dirty="0"/>
              <a:t>Благодарение на множеството планински гори около града и липсата на промишлени замърсители, въздухът в Благоевград е чист. Зимата е мека, кратка и почти безснежна, средната температура през януари е 0,6 °C. Лятото е дълго и сухо, отличава се с малкото количество валежи. Средната юлска температура е 23,4 °C, а максималната измерена температура в Благоевград е 41,6 °C. Средната годишна температура е приблизително 12,6 °C.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84" y="3747400"/>
            <a:ext cx="4555316" cy="25635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94" y="3747400"/>
            <a:ext cx="3418131" cy="256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1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изкопаеми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Откритите полезни изкопаеми на територията на областта включват гранит, мрамор, гнайси,  слюдени шисти, седиментни скали, антимонови, молибденови и железни руди, въглища, кизелгур, флуорит и азбест.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40" y="3728242"/>
            <a:ext cx="4042205" cy="2719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532" y="3728242"/>
            <a:ext cx="4835248" cy="27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5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Води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Водното богатство на Благоевградска област се формира от двете главни речни артерии Струма и Места и техните многобройни притоци от карстови извори в Пирин и Славянка и над 160 циркусни езера в Пирин и Рила. В областта има над 230 топли и студени минерални извора, като общият им  дебит представлява 40% от дебита на минералните извори в страната.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35" y="4185173"/>
            <a:ext cx="3485635" cy="2327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662" y="4124988"/>
            <a:ext cx="3267333" cy="23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Население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данни на НСИ от преброяването през 2011, в област Благоевград живеят 323,552 души, което е 4.39 % от населението на България, като се отчита намаление на броя на жителите с 1.3 % спрямо данните от 2009 г. Около 59 % от жителите на областта живеят в градовете, а 41 % - в селата. Гъстота на населението през 2009 г. е 50.9 човека на квадратен километър, което е по-малко в сравнение с отчетената гъстота на населението в областта през 2005 г. – 51.7.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379" y="4634031"/>
            <a:ext cx="3753021" cy="2112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5" y="4634031"/>
            <a:ext cx="3218918" cy="21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00" y="2119335"/>
            <a:ext cx="8073134" cy="401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6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232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Благоевград</vt:lpstr>
      <vt:lpstr>Географско положение</vt:lpstr>
      <vt:lpstr>Климат и релеф</vt:lpstr>
      <vt:lpstr>PowerPoint Presentation</vt:lpstr>
      <vt:lpstr>Полезни изкопаеми</vt:lpstr>
      <vt:lpstr>Води</vt:lpstr>
      <vt:lpstr>Население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Благоевград</dc:title>
  <dc:creator>ADMIN</dc:creator>
  <cp:lastModifiedBy>PC</cp:lastModifiedBy>
  <cp:revision>5</cp:revision>
  <dcterms:created xsi:type="dcterms:W3CDTF">2020-05-31T20:14:51Z</dcterms:created>
  <dcterms:modified xsi:type="dcterms:W3CDTF">2024-08-07T21:49:08Z</dcterms:modified>
</cp:coreProperties>
</file>