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586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Вмъкване на звук" id="{0C11AC04-5269-4CAD-B393-5C3FF7FF1941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</p14:sldIdLst>
        </p14:section>
        <p14:section name="Настройки на дизайна" id="{DC8A1CC4-6F5D-456B-9F52-A5DFDFCA4F60}">
          <p14:sldIdLst>
            <p14:sldId id="597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3488" autoAdjust="0"/>
  </p:normalViewPr>
  <p:slideViewPr>
    <p:cSldViewPr showGuides="1">
      <p:cViewPr varScale="1">
        <p:scale>
          <a:sx n="108" d="100"/>
          <a:sy n="108" d="100"/>
        </p:scale>
        <p:origin x="71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160395"/>
          </a:xfrm>
        </p:spPr>
        <p:txBody>
          <a:bodyPr>
            <a:normAutofit/>
          </a:bodyPr>
          <a:lstStyle/>
          <a:p>
            <a:r>
              <a:rPr lang="ru-RU" dirty="0" smtClean="0"/>
              <a:t>Използване на звукови файлове и ефекти. Редактиране на дизайна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6" name="Picture 2" descr="Prepare wonderful presentations using ms powerpoint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7" b="1277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9444" cy="5528766"/>
          </a:xfrm>
        </p:spPr>
        <p:txBody>
          <a:bodyPr/>
          <a:lstStyle/>
          <a:p>
            <a:r>
              <a:rPr lang="bg-BG" dirty="0" smtClean="0"/>
              <a:t>От </a:t>
            </a:r>
            <a:r>
              <a:rPr lang="bg-BG" b="1" dirty="0" smtClean="0"/>
              <a:t>падащото меню </a:t>
            </a:r>
            <a:r>
              <a:rPr lang="en-US" b="1" dirty="0" smtClean="0">
                <a:solidFill>
                  <a:schemeClr val="bg1"/>
                </a:solidFill>
              </a:rPr>
              <a:t>Volume</a:t>
            </a:r>
            <a:r>
              <a:rPr lang="bg-BG" b="1" dirty="0" smtClean="0"/>
              <a:t> </a:t>
            </a:r>
            <a:r>
              <a:rPr lang="bg-BG" dirty="0" smtClean="0"/>
              <a:t>настройвате </a:t>
            </a:r>
            <a:r>
              <a:rPr lang="bg-BG" b="1" dirty="0" smtClean="0"/>
              <a:t>силата на звука</a:t>
            </a:r>
          </a:p>
          <a:p>
            <a:pPr lvl="1"/>
            <a:r>
              <a:rPr lang="en-US" b="1" dirty="0" smtClean="0"/>
              <a:t>Low</a:t>
            </a:r>
            <a:r>
              <a:rPr lang="en-US" dirty="0" smtClean="0"/>
              <a:t> (</a:t>
            </a:r>
            <a:r>
              <a:rPr lang="bg-BG" dirty="0" smtClean="0"/>
              <a:t>Слаб</a:t>
            </a:r>
            <a:r>
              <a:rPr lang="en-US" dirty="0" smtClean="0"/>
              <a:t>)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en-US" b="1" dirty="0" smtClean="0"/>
              <a:t>Middle</a:t>
            </a:r>
            <a:r>
              <a:rPr lang="en-US" dirty="0" smtClean="0"/>
              <a:t> (</a:t>
            </a:r>
            <a:r>
              <a:rPr lang="bg-BG" dirty="0" smtClean="0"/>
              <a:t>Среден</a:t>
            </a:r>
            <a:r>
              <a:rPr lang="en-US" dirty="0" smtClean="0"/>
              <a:t>), </a:t>
            </a:r>
            <a:r>
              <a:rPr lang="en-US" b="1" dirty="0" smtClean="0"/>
              <a:t>High</a:t>
            </a:r>
            <a:r>
              <a:rPr lang="en-US" dirty="0" smtClean="0"/>
              <a:t> (</a:t>
            </a:r>
            <a:r>
              <a:rPr lang="bg-BG" dirty="0" smtClean="0"/>
              <a:t>Силен</a:t>
            </a:r>
            <a:r>
              <a:rPr lang="en-US" dirty="0" smtClean="0"/>
              <a:t>), </a:t>
            </a:r>
            <a:r>
              <a:rPr lang="en-US" b="1" dirty="0" smtClean="0"/>
              <a:t>Mute</a:t>
            </a:r>
            <a:r>
              <a:rPr lang="en-US" dirty="0" smtClean="0"/>
              <a:t> (</a:t>
            </a:r>
            <a:r>
              <a:rPr lang="bg-BG" dirty="0" smtClean="0"/>
              <a:t>Без звук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От </a:t>
            </a:r>
            <a:r>
              <a:rPr lang="bg-BG" b="1" dirty="0" smtClean="0"/>
              <a:t>падащото меню </a:t>
            </a:r>
            <a:r>
              <a:rPr lang="en-US" b="1" dirty="0" smtClean="0">
                <a:solidFill>
                  <a:schemeClr val="bg1"/>
                </a:solidFill>
              </a:rPr>
              <a:t>Start</a:t>
            </a:r>
            <a:r>
              <a:rPr lang="en-US" b="1" dirty="0" smtClean="0"/>
              <a:t> </a:t>
            </a:r>
            <a:r>
              <a:rPr lang="bg-BG" dirty="0" smtClean="0"/>
              <a:t>избирате </a:t>
            </a:r>
            <a:r>
              <a:rPr lang="bg-BG" b="1" dirty="0" smtClean="0"/>
              <a:t>началото</a:t>
            </a:r>
            <a:r>
              <a:rPr lang="bg-BG" dirty="0" smtClean="0"/>
              <a:t> на </a:t>
            </a:r>
            <a:r>
              <a:rPr lang="bg-BG" b="1" dirty="0" smtClean="0"/>
              <a:t>стартиране на звукозаписа</a:t>
            </a:r>
            <a:endParaRPr lang="en-US" b="1" dirty="0" smtClean="0"/>
          </a:p>
          <a:p>
            <a:pPr lvl="1"/>
            <a:r>
              <a:rPr lang="en-US" b="1" dirty="0" smtClean="0"/>
              <a:t>Automatically</a:t>
            </a:r>
            <a:r>
              <a:rPr lang="en-US" dirty="0" smtClean="0"/>
              <a:t> </a:t>
            </a:r>
            <a:r>
              <a:rPr lang="bg-BG" dirty="0" smtClean="0"/>
              <a:t>(Автоматично), </a:t>
            </a:r>
            <a:r>
              <a:rPr lang="en-US" b="1" dirty="0" smtClean="0"/>
              <a:t>On Click </a:t>
            </a:r>
            <a:r>
              <a:rPr lang="en-US" dirty="0" smtClean="0"/>
              <a:t>(</a:t>
            </a:r>
            <a:r>
              <a:rPr lang="bg-BG" dirty="0" smtClean="0"/>
              <a:t>С щракване на мишката</a:t>
            </a:r>
            <a:r>
              <a:rPr lang="en-US" dirty="0" smtClean="0"/>
              <a:t>)</a:t>
            </a:r>
            <a:endParaRPr lang="bg-BG" dirty="0" smtClean="0"/>
          </a:p>
          <a:p>
            <a:endParaRPr lang="bg-BG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Options </a:t>
            </a:r>
            <a:r>
              <a:rPr lang="bg-BG" dirty="0" smtClean="0"/>
              <a:t>панел (1)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817" r="13911"/>
          <a:stretch/>
        </p:blipFill>
        <p:spPr>
          <a:xfrm>
            <a:off x="2936799" y="4574724"/>
            <a:ext cx="6437247" cy="16434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699" y="5540446"/>
            <a:ext cx="1037330" cy="11923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050" y="4971483"/>
            <a:ext cx="2205000" cy="7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192000" cy="5528766"/>
          </a:xfrm>
        </p:spPr>
        <p:txBody>
          <a:bodyPr/>
          <a:lstStyle/>
          <a:p>
            <a:r>
              <a:rPr lang="bg-BG" dirty="0" smtClean="0"/>
              <a:t>Отметката: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Play </a:t>
            </a:r>
            <a:r>
              <a:rPr lang="en-US" b="1" dirty="0">
                <a:solidFill>
                  <a:schemeClr val="bg1"/>
                </a:solidFill>
              </a:rPr>
              <a:t>Across Slides </a:t>
            </a:r>
            <a:r>
              <a:rPr lang="bg-BG" dirty="0"/>
              <a:t>задава на </a:t>
            </a:r>
            <a:r>
              <a:rPr lang="bg-BG" b="1" dirty="0"/>
              <a:t>звукозаписа</a:t>
            </a:r>
            <a:r>
              <a:rPr lang="bg-BG" dirty="0"/>
              <a:t> да </a:t>
            </a:r>
            <a:r>
              <a:rPr lang="bg-BG" b="1" dirty="0"/>
              <a:t>звучи</a:t>
            </a:r>
            <a:r>
              <a:rPr lang="bg-BG" dirty="0"/>
              <a:t> по време на </a:t>
            </a:r>
            <a:r>
              <a:rPr lang="bg-BG" b="1" dirty="0"/>
              <a:t>цялата презентация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Hide During Show </a:t>
            </a:r>
            <a:r>
              <a:rPr lang="bg-BG" b="1" dirty="0" smtClean="0"/>
              <a:t>скрива</a:t>
            </a:r>
            <a:r>
              <a:rPr lang="bg-BG" dirty="0" smtClean="0"/>
              <a:t> изображението на </a:t>
            </a:r>
            <a:r>
              <a:rPr lang="bg-BG" b="1" dirty="0" smtClean="0"/>
              <a:t>високоговорителя</a:t>
            </a:r>
            <a:endParaRPr lang="en-US" b="1" dirty="0" smtClean="0"/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Loop until Stopped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bg-BG" b="1" dirty="0" smtClean="0"/>
              <a:t>повтаря записа</a:t>
            </a:r>
            <a:r>
              <a:rPr lang="bg-BG" dirty="0" smtClean="0"/>
              <a:t>, докато слайдът мине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Options </a:t>
            </a:r>
            <a:r>
              <a:rPr lang="bg-BG" dirty="0"/>
              <a:t>панел </a:t>
            </a:r>
            <a:r>
              <a:rPr lang="bg-BG" dirty="0" smtClean="0"/>
              <a:t>(2)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817" r="13911"/>
          <a:stretch/>
        </p:blipFill>
        <p:spPr>
          <a:xfrm>
            <a:off x="2172339" y="4554000"/>
            <a:ext cx="7847323" cy="20034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00" y="5049000"/>
            <a:ext cx="540000" cy="528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0" y="4717575"/>
            <a:ext cx="540000" cy="528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00" y="5548935"/>
            <a:ext cx="540000" cy="5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6583373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Editing</a:t>
            </a:r>
            <a:r>
              <a:rPr lang="en-US" dirty="0" smtClean="0"/>
              <a:t> </a:t>
            </a:r>
            <a:r>
              <a:rPr lang="bg-BG" dirty="0" smtClean="0"/>
              <a:t>можете да:</a:t>
            </a:r>
          </a:p>
          <a:p>
            <a:pPr lvl="1"/>
            <a:r>
              <a:rPr lang="bg-BG" dirty="0" smtClean="0"/>
              <a:t>Задавате </a:t>
            </a:r>
            <a:r>
              <a:rPr lang="bg-BG" b="1" dirty="0" smtClean="0"/>
              <a:t>времето</a:t>
            </a:r>
            <a:r>
              <a:rPr lang="bg-BG" dirty="0" smtClean="0"/>
              <a:t>, когато да се </a:t>
            </a:r>
            <a:r>
              <a:rPr lang="bg-BG" b="1" dirty="0" smtClean="0"/>
              <a:t>появи</a:t>
            </a:r>
            <a:r>
              <a:rPr lang="bg-BG" dirty="0" smtClean="0"/>
              <a:t> звукозаписът</a:t>
            </a:r>
          </a:p>
          <a:p>
            <a:pPr lvl="2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Fade In </a:t>
            </a:r>
            <a:r>
              <a:rPr lang="en-US" dirty="0" smtClean="0"/>
              <a:t>(</a:t>
            </a:r>
            <a:r>
              <a:rPr lang="bg-BG" b="1" dirty="0" smtClean="0"/>
              <a:t>Плавно появяване</a:t>
            </a:r>
            <a:r>
              <a:rPr lang="en-US" dirty="0" smtClean="0"/>
              <a:t>)</a:t>
            </a:r>
            <a:endParaRPr lang="bg-BG" dirty="0" smtClean="0"/>
          </a:p>
          <a:p>
            <a:pPr lvl="2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Fade Out </a:t>
            </a:r>
            <a:r>
              <a:rPr lang="bg-BG" dirty="0" smtClean="0"/>
              <a:t>(</a:t>
            </a:r>
            <a:r>
              <a:rPr lang="bg-BG" b="1" dirty="0" smtClean="0"/>
              <a:t>Плавно изчезване</a:t>
            </a:r>
            <a:r>
              <a:rPr lang="bg-BG" dirty="0" smtClean="0"/>
              <a:t>)</a:t>
            </a:r>
          </a:p>
          <a:p>
            <a:pPr lvl="1"/>
            <a:r>
              <a:rPr lang="bg-BG" b="1" dirty="0" smtClean="0"/>
              <a:t>Изрязвате</a:t>
            </a:r>
            <a:r>
              <a:rPr lang="bg-BG" dirty="0" smtClean="0"/>
              <a:t> ненужните части на записа от </a:t>
            </a:r>
            <a:r>
              <a:rPr lang="bg-BG" b="1" dirty="0" smtClean="0"/>
              <a:t>бутона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Trim Audio</a:t>
            </a:r>
            <a:r>
              <a:rPr lang="en-US" dirty="0" smtClean="0"/>
              <a:t>]</a:t>
            </a:r>
          </a:p>
          <a:p>
            <a:pPr lvl="2"/>
            <a:r>
              <a:rPr lang="bg-BG" b="1" dirty="0" smtClean="0"/>
              <a:t>Зеленият маркер </a:t>
            </a:r>
            <a:r>
              <a:rPr lang="bg-BG" dirty="0" smtClean="0"/>
              <a:t>показва откъде ще </a:t>
            </a:r>
            <a:r>
              <a:rPr lang="bg-BG" b="1" dirty="0" smtClean="0"/>
              <a:t>започне</a:t>
            </a:r>
            <a:r>
              <a:rPr lang="bg-BG" dirty="0" smtClean="0"/>
              <a:t> записът</a:t>
            </a:r>
          </a:p>
          <a:p>
            <a:pPr lvl="2"/>
            <a:r>
              <a:rPr lang="bg-BG" b="1" dirty="0" smtClean="0"/>
              <a:t>Червеният маркер </a:t>
            </a:r>
            <a:r>
              <a:rPr lang="bg-BG" dirty="0" smtClean="0"/>
              <a:t>показва къде е </a:t>
            </a:r>
            <a:r>
              <a:rPr lang="bg-BG" b="1" dirty="0" smtClean="0"/>
              <a:t>краят</a:t>
            </a:r>
            <a:r>
              <a:rPr lang="bg-BG" dirty="0" smtClean="0"/>
              <a:t> на записа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</a:t>
            </a:r>
            <a:r>
              <a:rPr lang="bg-BG" dirty="0" smtClean="0"/>
              <a:t>панел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424" r="56378"/>
          <a:stretch/>
        </p:blipFill>
        <p:spPr>
          <a:xfrm>
            <a:off x="7429926" y="1854000"/>
            <a:ext cx="4005000" cy="18632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116" y="4239000"/>
            <a:ext cx="5008621" cy="21018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6591000" y="4149000"/>
            <a:ext cx="408545" cy="810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811000" y="4072832"/>
            <a:ext cx="125737" cy="886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8436000" y="2316980"/>
            <a:ext cx="2925000" cy="5270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436000" y="2838762"/>
            <a:ext cx="2925000" cy="45523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37951" y="1853999"/>
            <a:ext cx="998049" cy="18632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169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Използване на готови теми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Настройки на дизайна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49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4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905598" cy="5528766"/>
          </a:xfrm>
        </p:spPr>
        <p:txBody>
          <a:bodyPr/>
          <a:lstStyle/>
          <a:p>
            <a:r>
              <a:rPr lang="bg-BG" b="1" dirty="0" smtClean="0"/>
              <a:t>Дизайн</a:t>
            </a:r>
            <a:r>
              <a:rPr lang="bg-BG" dirty="0" smtClean="0"/>
              <a:t> на слайд</a:t>
            </a:r>
            <a:r>
              <a:rPr lang="en-US" dirty="0" smtClean="0"/>
              <a:t> </a:t>
            </a:r>
            <a:r>
              <a:rPr lang="bg-BG" dirty="0" smtClean="0"/>
              <a:t>се избира 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Themes</a:t>
            </a:r>
            <a:r>
              <a:rPr lang="en-US" b="1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Design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PowerPoint</a:t>
            </a:r>
            <a:r>
              <a:rPr lang="en-US" dirty="0" smtClean="0"/>
              <a:t> </a:t>
            </a:r>
            <a:r>
              <a:rPr lang="bg-BG" dirty="0" smtClean="0"/>
              <a:t>има набор от </a:t>
            </a:r>
            <a:r>
              <a:rPr lang="bg-BG" b="1" dirty="0" smtClean="0"/>
              <a:t>готови образци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Избиране на дизайн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9" y="5409000"/>
            <a:ext cx="11179463" cy="11288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00" y="1259831"/>
            <a:ext cx="3780000" cy="39627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28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Variants</a:t>
            </a:r>
            <a:r>
              <a:rPr lang="en-US" b="1" dirty="0"/>
              <a:t> </a:t>
            </a:r>
            <a:r>
              <a:rPr lang="bg-BG" dirty="0"/>
              <a:t>може да избирате </a:t>
            </a:r>
            <a:r>
              <a:rPr lang="bg-BG" b="1" dirty="0"/>
              <a:t>допълнителни </a:t>
            </a:r>
            <a:r>
              <a:rPr lang="bg-BG" b="1" dirty="0" smtClean="0"/>
              <a:t>опции </a:t>
            </a:r>
            <a:r>
              <a:rPr lang="bg-BG" dirty="0" smtClean="0"/>
              <a:t>за </a:t>
            </a:r>
            <a:r>
              <a:rPr lang="bg-BG" b="1" dirty="0" smtClean="0"/>
              <a:t>избрания дизайн</a:t>
            </a:r>
          </a:p>
          <a:p>
            <a:pPr lvl="1"/>
            <a:r>
              <a:rPr lang="bg-BG" b="1" dirty="0" smtClean="0"/>
              <a:t>Цветова схема </a:t>
            </a:r>
            <a:r>
              <a:rPr lang="bg-BG" dirty="0" smtClean="0"/>
              <a:t>– готов модел от цветове</a:t>
            </a:r>
          </a:p>
          <a:p>
            <a:pPr lvl="1"/>
            <a:r>
              <a:rPr lang="bg-BG" b="1" dirty="0" smtClean="0"/>
              <a:t>Шрифт</a:t>
            </a:r>
            <a:r>
              <a:rPr lang="bg-BG" dirty="0" smtClean="0"/>
              <a:t> на текста</a:t>
            </a:r>
          </a:p>
          <a:p>
            <a:pPr lvl="1"/>
            <a:r>
              <a:rPr lang="bg-BG" dirty="0" smtClean="0"/>
              <a:t>Допълнителни </a:t>
            </a:r>
            <a:r>
              <a:rPr lang="bg-BG" b="1" dirty="0" smtClean="0"/>
              <a:t>ефекти</a:t>
            </a:r>
            <a:r>
              <a:rPr lang="bg-BG" dirty="0" smtClean="0"/>
              <a:t>:</a:t>
            </a:r>
          </a:p>
          <a:p>
            <a:pPr lvl="2"/>
            <a:r>
              <a:rPr lang="bg-BG" dirty="0" smtClean="0"/>
              <a:t>Сенки, отражения, линии и т.н.</a:t>
            </a:r>
          </a:p>
          <a:p>
            <a:pPr lvl="1"/>
            <a:r>
              <a:rPr lang="bg-BG" dirty="0" smtClean="0"/>
              <a:t>Стил на </a:t>
            </a:r>
            <a:r>
              <a:rPr lang="bg-BG" b="1" dirty="0" smtClean="0"/>
              <a:t>фона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21" y="1366397"/>
            <a:ext cx="4398948" cy="25072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921" y="2934000"/>
            <a:ext cx="2835000" cy="34819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921" y="3210911"/>
            <a:ext cx="2835000" cy="27045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920" y="3459836"/>
            <a:ext cx="3823171" cy="23508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419" y="3770336"/>
            <a:ext cx="3823672" cy="28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3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800" b="1" dirty="0" smtClean="0">
                <a:solidFill>
                  <a:schemeClr val="bg2"/>
                </a:solidFill>
              </a:rPr>
              <a:t>Вмъкване</a:t>
            </a:r>
            <a:r>
              <a:rPr lang="ru-RU" sz="2800" dirty="0" smtClean="0">
                <a:solidFill>
                  <a:schemeClr val="bg2"/>
                </a:solidFill>
              </a:rPr>
              <a:t> на </a:t>
            </a:r>
            <a:r>
              <a:rPr lang="ru-RU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звук</a:t>
            </a:r>
            <a:r>
              <a:rPr lang="ru-RU" sz="2800" dirty="0" smtClean="0">
                <a:solidFill>
                  <a:schemeClr val="bg2"/>
                </a:solidFill>
              </a:rPr>
              <a:t> в </a:t>
            </a:r>
            <a:r>
              <a:rPr lang="ru-RU" sz="2800" b="1" dirty="0" smtClean="0">
                <a:solidFill>
                  <a:schemeClr val="bg2"/>
                </a:solidFill>
              </a:rPr>
              <a:t>презентация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800" b="1" dirty="0" smtClean="0">
                <a:solidFill>
                  <a:schemeClr val="bg2"/>
                </a:solidFill>
              </a:rPr>
              <a:t>Основни елементи </a:t>
            </a:r>
            <a:r>
              <a:rPr lang="ru-RU" sz="2800" dirty="0" smtClean="0">
                <a:solidFill>
                  <a:schemeClr val="bg2"/>
                </a:solidFill>
              </a:rPr>
              <a:t>на </a:t>
            </a:r>
            <a:r>
              <a:rPr lang="ru-RU" sz="2800" b="1" dirty="0" smtClean="0">
                <a:solidFill>
                  <a:schemeClr val="bg2"/>
                </a:solidFill>
              </a:rPr>
              <a:t>звукозаписа</a:t>
            </a:r>
            <a:r>
              <a:rPr lang="ru-RU" sz="2800" dirty="0" smtClean="0">
                <a:solidFill>
                  <a:schemeClr val="bg2"/>
                </a:solidFill>
              </a:rPr>
              <a:t> в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MS PowerPoint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Настройки</a:t>
            </a:r>
            <a:r>
              <a:rPr lang="bg-BG" sz="2800" dirty="0" smtClean="0">
                <a:solidFill>
                  <a:schemeClr val="bg2"/>
                </a:solidFill>
              </a:rPr>
              <a:t> на </a:t>
            </a:r>
            <a:r>
              <a:rPr lang="bg-BG" sz="2800" b="1" dirty="0" smtClean="0">
                <a:solidFill>
                  <a:schemeClr val="bg2"/>
                </a:solidFill>
              </a:rPr>
              <a:t>звукозаписа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Избиране</a:t>
            </a:r>
            <a:r>
              <a:rPr lang="bg-BG" sz="2800" dirty="0" smtClean="0">
                <a:solidFill>
                  <a:schemeClr val="bg2"/>
                </a:solidFill>
              </a:rPr>
              <a:t> на готиви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дизайни</a:t>
            </a:r>
            <a:r>
              <a:rPr lang="bg-BG" sz="2800" dirty="0" smtClean="0">
                <a:solidFill>
                  <a:schemeClr val="bg2"/>
                </a:solidFill>
              </a:rPr>
              <a:t> за </a:t>
            </a:r>
            <a:r>
              <a:rPr lang="bg-BG" sz="2800" b="1" dirty="0" smtClean="0">
                <a:solidFill>
                  <a:schemeClr val="bg2"/>
                </a:solidFill>
              </a:rPr>
              <a:t>презентация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Допълнителни опции </a:t>
            </a:r>
            <a:r>
              <a:rPr lang="bg-BG" sz="2800" dirty="0" smtClean="0">
                <a:solidFill>
                  <a:schemeClr val="bg2"/>
                </a:solidFill>
              </a:rPr>
              <a:t>при дизайните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͏Вмъкване на </a:t>
            </a:r>
            <a:r>
              <a:rPr lang="bg-BG" b="1" dirty="0" smtClean="0"/>
              <a:t>звук</a:t>
            </a:r>
            <a:endParaRPr lang="en-US" b="1" dirty="0" smtClean="0"/>
          </a:p>
          <a:p>
            <a:r>
              <a:rPr lang="bg-BG" dirty="0" smtClean="0"/>
              <a:t>͏</a:t>
            </a:r>
            <a:r>
              <a:rPr lang="bg-BG" b="1" dirty="0" smtClean="0"/>
              <a:t>Настройки</a:t>
            </a:r>
            <a:r>
              <a:rPr lang="bg-BG" dirty="0" smtClean="0"/>
              <a:t> на </a:t>
            </a:r>
            <a:r>
              <a:rPr lang="bg-BG" b="1" dirty="0" smtClean="0"/>
              <a:t>дизайна</a:t>
            </a:r>
          </a:p>
          <a:p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bg-BG" smtClean="0"/>
              <a:t>звукови </a:t>
            </a:r>
            <a:r>
              <a:rPr lang="bg-BG" smtClean="0"/>
              <a:t>файлове и ефекти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͏Вмъкване на </a:t>
            </a:r>
            <a:r>
              <a:rPr lang="bg-BG" dirty="0" smtClean="0"/>
              <a:t>звук</a:t>
            </a:r>
            <a:endParaRPr lang="en-US" dirty="0"/>
          </a:p>
        </p:txBody>
      </p:sp>
      <p:pic>
        <p:nvPicPr>
          <p:cNvPr id="2052" name="Picture 4" descr="Audio Good Ware Fla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00" y="1224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53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70000" cy="5528766"/>
          </a:xfrm>
        </p:spPr>
        <p:txBody>
          <a:bodyPr/>
          <a:lstStyle/>
          <a:p>
            <a:r>
              <a:rPr lang="bg-BG" dirty="0" smtClean="0"/>
              <a:t>При </a:t>
            </a:r>
            <a:r>
              <a:rPr lang="bg-BG" b="1" dirty="0" smtClean="0"/>
              <a:t>създаване</a:t>
            </a:r>
            <a:r>
              <a:rPr lang="bg-BG" dirty="0" smtClean="0"/>
              <a:t> на </a:t>
            </a:r>
            <a:r>
              <a:rPr lang="bg-BG" b="1" dirty="0" smtClean="0"/>
              <a:t>презентация</a:t>
            </a:r>
            <a:r>
              <a:rPr lang="bg-BG" dirty="0" smtClean="0"/>
              <a:t> често се налага </a:t>
            </a:r>
            <a:r>
              <a:rPr lang="bg-BG" b="1" dirty="0" smtClean="0"/>
              <a:t>използването</a:t>
            </a:r>
            <a:r>
              <a:rPr lang="bg-BG" dirty="0" smtClean="0"/>
              <a:t> на </a:t>
            </a:r>
            <a:r>
              <a:rPr lang="bg-BG" b="1" dirty="0" smtClean="0"/>
              <a:t>звукови ефекти</a:t>
            </a:r>
          </a:p>
          <a:p>
            <a:r>
              <a:rPr lang="bg-BG" dirty="0" smtClean="0"/>
              <a:t>Звук се вмъква от бутона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Audio</a:t>
            </a:r>
            <a:r>
              <a:rPr lang="en-US" dirty="0" smtClean="0"/>
              <a:t>] </a:t>
            </a:r>
            <a:r>
              <a:rPr lang="bg-BG" dirty="0" smtClean="0"/>
              <a:t>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Media</a:t>
            </a:r>
            <a:r>
              <a:rPr lang="en-US" b="1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Insert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От </a:t>
            </a:r>
            <a:r>
              <a:rPr lang="bg-BG" b="1" dirty="0" smtClean="0"/>
              <a:t>падащото меню </a:t>
            </a:r>
            <a:r>
              <a:rPr lang="bg-BG" dirty="0" smtClean="0"/>
              <a:t>можете да </a:t>
            </a:r>
            <a:r>
              <a:rPr lang="bg-BG" b="1" dirty="0" smtClean="0"/>
              <a:t>изберете</a:t>
            </a:r>
            <a:r>
              <a:rPr lang="bg-BG" dirty="0" smtClean="0"/>
              <a:t> дали да:</a:t>
            </a:r>
          </a:p>
          <a:p>
            <a:pPr lvl="1"/>
            <a:r>
              <a:rPr lang="bg-BG" b="1" dirty="0" smtClean="0"/>
              <a:t>Вмъкнете</a:t>
            </a:r>
            <a:r>
              <a:rPr lang="bg-BG" dirty="0" smtClean="0"/>
              <a:t> файл от вашия компютър</a:t>
            </a:r>
          </a:p>
          <a:p>
            <a:pPr lvl="1"/>
            <a:r>
              <a:rPr lang="bg-BG" b="1" dirty="0" smtClean="0"/>
              <a:t>Запишете</a:t>
            </a:r>
            <a:r>
              <a:rPr lang="bg-BG" dirty="0" smtClean="0"/>
              <a:t> аудио директно в слайда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Вмъкване на звук в презентация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000" y="4311268"/>
            <a:ext cx="2876550" cy="17834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642" y="5658146"/>
            <a:ext cx="3199265" cy="10802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26" name="Picture 2" descr="Mouse clicker - Free communications icon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00" y="4786360"/>
            <a:ext cx="765425" cy="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mouse-click-198485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45" end="27549.9375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5932488"/>
            <a:ext cx="609600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8499642" y="5658146"/>
            <a:ext cx="3199265" cy="5401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99641" y="6194958"/>
            <a:ext cx="3199265" cy="5401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45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mediacall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8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92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9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Като вмъкнете </a:t>
            </a:r>
            <a:r>
              <a:rPr lang="bg-BG" b="1" dirty="0" smtClean="0"/>
              <a:t>аудио файл</a:t>
            </a:r>
            <a:r>
              <a:rPr lang="bg-BG" dirty="0" smtClean="0"/>
              <a:t>, се </a:t>
            </a:r>
            <a:r>
              <a:rPr lang="bg-BG" b="1" dirty="0" smtClean="0"/>
              <a:t>появява изображение </a:t>
            </a:r>
            <a:r>
              <a:rPr lang="bg-BG" dirty="0" smtClean="0"/>
              <a:t>на </a:t>
            </a:r>
            <a:r>
              <a:rPr lang="bg-BG" b="1" dirty="0" smtClean="0"/>
              <a:t>високоговорител</a:t>
            </a:r>
            <a:r>
              <a:rPr lang="bg-BG" dirty="0" smtClean="0"/>
              <a:t> и </a:t>
            </a:r>
            <a:r>
              <a:rPr lang="bg-BG" b="1" dirty="0" smtClean="0"/>
              <a:t>лента</a:t>
            </a:r>
            <a:r>
              <a:rPr lang="bg-BG" dirty="0" smtClean="0"/>
              <a:t> за </a:t>
            </a:r>
            <a:r>
              <a:rPr lang="bg-BG" b="1" dirty="0" smtClean="0"/>
              <a:t>управнелние</a:t>
            </a:r>
            <a:r>
              <a:rPr lang="bg-BG" dirty="0" smtClean="0"/>
              <a:t> на </a:t>
            </a:r>
            <a:r>
              <a:rPr lang="bg-BG" b="1" dirty="0" smtClean="0"/>
              <a:t>записа</a:t>
            </a:r>
            <a:endParaRPr 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звук в презентация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50" y="3236014"/>
            <a:ext cx="3510000" cy="32704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1641000" y="2853514"/>
            <a:ext cx="2970000" cy="765000"/>
          </a:xfrm>
          <a:prstGeom prst="wedgeRoundRectCallout">
            <a:avLst>
              <a:gd name="adj1" fmla="val 50607"/>
              <a:gd name="adj2" fmla="val 141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Високоговорител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821000" y="4869000"/>
            <a:ext cx="2152669" cy="981596"/>
          </a:xfrm>
          <a:prstGeom prst="wedgeRoundRectCallout">
            <a:avLst>
              <a:gd name="adj1" fmla="val 72052"/>
              <a:gd name="adj2" fmla="val 68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Стартиране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846624" y="4554000"/>
            <a:ext cx="2152669" cy="981596"/>
          </a:xfrm>
          <a:prstGeom prst="wedgeRoundRectCallout">
            <a:avLst>
              <a:gd name="adj1" fmla="val 20089"/>
              <a:gd name="adj2" fmla="val 88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Превъртане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605506" y="3413139"/>
            <a:ext cx="3198234" cy="981596"/>
          </a:xfrm>
          <a:prstGeom prst="wedgeRoundRectCallout">
            <a:avLst>
              <a:gd name="adj1" fmla="val -33484"/>
              <a:gd name="adj2" fmla="val 1983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Продължителност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8089950" y="5186013"/>
            <a:ext cx="2236050" cy="747600"/>
          </a:xfrm>
          <a:prstGeom prst="wedgeRoundRectCallout">
            <a:avLst>
              <a:gd name="adj1" fmla="val -65668"/>
              <a:gd name="adj2" fmla="val 616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Сила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312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dirty="0" smtClean="0"/>
              <a:t>Може да </a:t>
            </a:r>
            <a:r>
              <a:rPr lang="bg-BG" b="1" dirty="0" smtClean="0"/>
              <a:t>управлявате записа</a:t>
            </a:r>
            <a:r>
              <a:rPr lang="bg-BG" dirty="0" smtClean="0"/>
              <a:t>, когато сте в </a:t>
            </a:r>
            <a:r>
              <a:rPr lang="bg-BG" b="1" dirty="0" smtClean="0"/>
              <a:t>слайдшоу</a:t>
            </a:r>
            <a:r>
              <a:rPr lang="bg-BG" dirty="0" smtClean="0"/>
              <a:t>, като </a:t>
            </a:r>
            <a:r>
              <a:rPr lang="bg-BG" b="1" dirty="0" smtClean="0"/>
              <a:t>минете</a:t>
            </a:r>
            <a:r>
              <a:rPr lang="bg-BG" dirty="0" smtClean="0"/>
              <a:t> с </a:t>
            </a:r>
            <a:r>
              <a:rPr lang="bg-BG" b="1" dirty="0" smtClean="0"/>
              <a:t>мишката</a:t>
            </a:r>
            <a:r>
              <a:rPr lang="bg-BG" dirty="0" smtClean="0"/>
              <a:t> над</a:t>
            </a:r>
            <a:r>
              <a:rPr lang="bg-BG" b="1" dirty="0" smtClean="0"/>
              <a:t> </a:t>
            </a:r>
            <a:r>
              <a:rPr lang="bg-BG" dirty="0" smtClean="0"/>
              <a:t>иконката</a:t>
            </a:r>
            <a:r>
              <a:rPr lang="bg-BG" b="1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високоговорител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звук в слайдшоу</a:t>
            </a:r>
            <a:endParaRPr lang="en-US" dirty="0"/>
          </a:p>
        </p:txBody>
      </p:sp>
      <p:pic>
        <p:nvPicPr>
          <p:cNvPr id="5" name="cardinal-3707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70225" y="3429000"/>
            <a:ext cx="2651550" cy="26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След като </a:t>
            </a:r>
            <a:r>
              <a:rPr lang="bg-BG" b="1" dirty="0" smtClean="0"/>
              <a:t>щракнете</a:t>
            </a:r>
            <a:r>
              <a:rPr lang="bg-BG" dirty="0" smtClean="0"/>
              <a:t> върху </a:t>
            </a:r>
            <a:r>
              <a:rPr lang="bg-BG" b="1" dirty="0" smtClean="0"/>
              <a:t>изображението</a:t>
            </a:r>
            <a:r>
              <a:rPr lang="bg-BG" dirty="0" smtClean="0"/>
              <a:t>, се появяват две нови менюто: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Format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bg-BG" b="1" dirty="0" smtClean="0"/>
              <a:t>Аудиоформат</a:t>
            </a:r>
            <a:r>
              <a:rPr lang="bg-BG" dirty="0" smtClean="0"/>
              <a:t>)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Playback</a:t>
            </a:r>
            <a:r>
              <a:rPr lang="bg-BG" dirty="0" smtClean="0"/>
              <a:t> (</a:t>
            </a:r>
            <a:r>
              <a:rPr lang="bg-BG" b="1" dirty="0" smtClean="0"/>
              <a:t>Възпроизвеждане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Редактиране на звук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70" y="4329000"/>
            <a:ext cx="10446960" cy="1878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8751000" y="3834000"/>
            <a:ext cx="405000" cy="94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081965" y="3812058"/>
            <a:ext cx="379035" cy="9669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8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/>
          <a:lstStyle/>
          <a:p>
            <a:r>
              <a:rPr lang="bg-BG" sz="3200" dirty="0" smtClean="0"/>
              <a:t>От </a:t>
            </a:r>
            <a:r>
              <a:rPr lang="bg-BG" sz="3200" b="1" dirty="0" smtClean="0"/>
              <a:t>менюто </a:t>
            </a:r>
            <a:r>
              <a:rPr lang="en-US" sz="3200" b="1" dirty="0" smtClean="0">
                <a:solidFill>
                  <a:schemeClr val="bg1"/>
                </a:solidFill>
              </a:rPr>
              <a:t>Format</a:t>
            </a:r>
            <a:r>
              <a:rPr lang="en-US" sz="3200" b="1" dirty="0" smtClean="0"/>
              <a:t> </a:t>
            </a:r>
            <a:r>
              <a:rPr lang="bg-BG" sz="3200" dirty="0" smtClean="0"/>
              <a:t>можете да </a:t>
            </a:r>
            <a:r>
              <a:rPr lang="bg-BG" sz="3200" b="1" dirty="0" smtClean="0"/>
              <a:t>форматирате изображението </a:t>
            </a:r>
            <a:r>
              <a:rPr lang="bg-BG" sz="3200" dirty="0" smtClean="0"/>
              <a:t>на </a:t>
            </a:r>
            <a:r>
              <a:rPr lang="bg-BG" sz="3200" b="1" dirty="0" smtClean="0"/>
              <a:t>високоговиртеля</a:t>
            </a:r>
            <a:r>
              <a:rPr lang="bg-BG" sz="3200" dirty="0" smtClean="0"/>
              <a:t> подобно на всяко друго вмъкнато изображение</a:t>
            </a:r>
          </a:p>
          <a:p>
            <a:r>
              <a:rPr lang="bg-BG" sz="3200" dirty="0" smtClean="0"/>
              <a:t>Можете да:</a:t>
            </a:r>
          </a:p>
          <a:p>
            <a:pPr lvl="1"/>
            <a:r>
              <a:rPr lang="bg-BG" sz="2800" dirty="0" smtClean="0"/>
              <a:t>Коригирате цвета</a:t>
            </a:r>
          </a:p>
          <a:p>
            <a:pPr lvl="1"/>
            <a:r>
              <a:rPr lang="bg-BG" sz="2800" dirty="0" smtClean="0"/>
              <a:t>Контраста</a:t>
            </a:r>
          </a:p>
          <a:p>
            <a:pPr lvl="1"/>
            <a:r>
              <a:rPr lang="bg-BG" sz="2800" dirty="0" smtClean="0"/>
              <a:t>Яркостта</a:t>
            </a:r>
          </a:p>
          <a:p>
            <a:pPr lvl="1"/>
            <a:r>
              <a:rPr lang="bg-BG" sz="2800" dirty="0" smtClean="0"/>
              <a:t>...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r>
              <a:rPr lang="bg-BG" dirty="0" smtClean="0"/>
              <a:t> меню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789"/>
          <a:stretch/>
        </p:blipFill>
        <p:spPr>
          <a:xfrm>
            <a:off x="476201" y="5574506"/>
            <a:ext cx="11430000" cy="10494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821" t="2521" r="14103" b="21801"/>
          <a:stretch/>
        </p:blipFill>
        <p:spPr>
          <a:xfrm>
            <a:off x="6861000" y="2635803"/>
            <a:ext cx="2565000" cy="2475001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781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30202"/>
            <a:ext cx="2565000" cy="2475001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5600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24601"/>
            <a:ext cx="2565000" cy="2480602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19000"/>
            <a:ext cx="2565000" cy="24862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9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От </a:t>
            </a:r>
            <a:r>
              <a:rPr lang="bg-BG" sz="3200" b="1" dirty="0" smtClean="0"/>
              <a:t>менюто </a:t>
            </a:r>
            <a:r>
              <a:rPr lang="en-US" sz="3200" b="1" dirty="0" smtClean="0">
                <a:solidFill>
                  <a:schemeClr val="bg1"/>
                </a:solidFill>
              </a:rPr>
              <a:t>Playback</a:t>
            </a:r>
            <a:r>
              <a:rPr lang="en-US" sz="3200" b="1" dirty="0" smtClean="0"/>
              <a:t> </a:t>
            </a:r>
            <a:r>
              <a:rPr lang="bg-BG" sz="3200" dirty="0" smtClean="0"/>
              <a:t>можете да </a:t>
            </a:r>
            <a:r>
              <a:rPr lang="bg-BG" sz="3200" b="1" dirty="0" smtClean="0"/>
              <a:t>задавате</a:t>
            </a:r>
            <a:r>
              <a:rPr lang="bg-BG" sz="3200" dirty="0" smtClean="0"/>
              <a:t> различни </a:t>
            </a:r>
            <a:r>
              <a:rPr lang="bg-BG" sz="3200" b="1" dirty="0" smtClean="0"/>
              <a:t>характеристики</a:t>
            </a:r>
            <a:r>
              <a:rPr lang="bg-BG" sz="3200" dirty="0" smtClean="0"/>
              <a:t> на </a:t>
            </a:r>
            <a:r>
              <a:rPr lang="bg-BG" sz="3200" b="1" dirty="0" smtClean="0"/>
              <a:t>звукозаписа</a:t>
            </a:r>
          </a:p>
          <a:p>
            <a:r>
              <a:rPr lang="bg-BG" sz="3200" b="1" dirty="0" smtClean="0"/>
              <a:t>Панелите</a:t>
            </a:r>
            <a:r>
              <a:rPr lang="bg-BG" sz="3200" dirty="0" smtClean="0"/>
              <a:t> на менюто са:</a:t>
            </a:r>
          </a:p>
          <a:p>
            <a:pPr lvl="1"/>
            <a:r>
              <a:rPr lang="en-US" sz="2800" dirty="0" smtClean="0"/>
              <a:t>Preview</a:t>
            </a:r>
          </a:p>
          <a:p>
            <a:pPr lvl="1"/>
            <a:r>
              <a:rPr lang="en-US" sz="2800" dirty="0" smtClean="0"/>
              <a:t>Bookmarks</a:t>
            </a:r>
          </a:p>
          <a:p>
            <a:pPr lvl="1"/>
            <a:r>
              <a:rPr lang="en-US" sz="2800" dirty="0" smtClean="0"/>
              <a:t>Editing</a:t>
            </a:r>
          </a:p>
          <a:p>
            <a:pPr lvl="1"/>
            <a:r>
              <a:rPr lang="en-US" sz="2800" dirty="0" smtClean="0"/>
              <a:t>Audio Options</a:t>
            </a:r>
          </a:p>
          <a:p>
            <a:pPr lvl="1"/>
            <a:r>
              <a:rPr lang="en-US" sz="2800" dirty="0" smtClean="0"/>
              <a:t>Audio Styles</a:t>
            </a:r>
            <a:endParaRPr lang="bg-BG" sz="2800" dirty="0" smtClean="0"/>
          </a:p>
          <a:p>
            <a:r>
              <a:rPr lang="bg-BG" sz="3200" dirty="0" smtClean="0"/>
              <a:t>С </a:t>
            </a:r>
            <a:r>
              <a:rPr lang="bg-BG" sz="3200" b="1" dirty="0" smtClean="0"/>
              <a:t>бутона</a:t>
            </a:r>
            <a:r>
              <a:rPr lang="bg-BG" sz="3200" dirty="0" smtClean="0"/>
              <a:t> </a:t>
            </a:r>
            <a:r>
              <a:rPr lang="en-US" sz="3200" dirty="0" smtClean="0"/>
              <a:t>[</a:t>
            </a:r>
            <a:r>
              <a:rPr lang="en-US" sz="3200" b="1" dirty="0" smtClean="0">
                <a:solidFill>
                  <a:schemeClr val="bg1"/>
                </a:solidFill>
              </a:rPr>
              <a:t>Play</a:t>
            </a:r>
            <a:r>
              <a:rPr lang="en-US" sz="3200" dirty="0" smtClean="0"/>
              <a:t>]</a:t>
            </a:r>
            <a:r>
              <a:rPr lang="bg-BG" sz="3200" dirty="0" smtClean="0"/>
              <a:t> от </a:t>
            </a:r>
            <a:r>
              <a:rPr lang="bg-BG" sz="3200" b="1" dirty="0" smtClean="0"/>
              <a:t>панела </a:t>
            </a:r>
            <a:r>
              <a:rPr lang="en-US" sz="3200" b="1" dirty="0" smtClean="0">
                <a:solidFill>
                  <a:schemeClr val="bg1"/>
                </a:solidFill>
              </a:rPr>
              <a:t>Preview</a:t>
            </a:r>
            <a:r>
              <a:rPr lang="en-US" sz="3200" b="1" dirty="0" smtClean="0"/>
              <a:t> </a:t>
            </a:r>
            <a:r>
              <a:rPr lang="bg-BG" sz="3200" dirty="0" smtClean="0"/>
              <a:t>се стартира записа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</a:t>
            </a:r>
            <a:r>
              <a:rPr lang="bg-BG" dirty="0" smtClean="0"/>
              <a:t>меню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96" y="3789000"/>
            <a:ext cx="8729241" cy="9420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ectangle 4"/>
          <p:cNvSpPr/>
          <p:nvPr/>
        </p:nvSpPr>
        <p:spPr bwMode="auto">
          <a:xfrm>
            <a:off x="3207496" y="3789000"/>
            <a:ext cx="503504" cy="94207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11000" y="3794381"/>
            <a:ext cx="1260000" cy="94207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71000" y="3794381"/>
            <a:ext cx="2025000" cy="94207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96000" y="3795975"/>
            <a:ext cx="3735000" cy="94207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730999" y="3795975"/>
            <a:ext cx="1205737" cy="94207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1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6217</TotalTime>
  <Words>664</Words>
  <Application>Microsoft Office PowerPoint</Application>
  <PresentationFormat>Widescreen</PresentationFormat>
  <Paragraphs>113</Paragraphs>
  <Slides>18</Slides>
  <Notes>5</Notes>
  <HiddenSlides>1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Wingdings</vt:lpstr>
      <vt:lpstr>SoftUni</vt:lpstr>
      <vt:lpstr>Използване на звукови файлове и ефекти. Редактиране на дизайна</vt:lpstr>
      <vt:lpstr>Съдържание</vt:lpstr>
      <vt:lpstr>͏Вмъкване на звук</vt:lpstr>
      <vt:lpstr>Вмъкване на звук в презентация</vt:lpstr>
      <vt:lpstr>Вмъкване на звук в презентация</vt:lpstr>
      <vt:lpstr>Използване на звук в слайдшоу</vt:lpstr>
      <vt:lpstr>Редактиране на звук </vt:lpstr>
      <vt:lpstr>Format меню</vt:lpstr>
      <vt:lpstr>Playback меню</vt:lpstr>
      <vt:lpstr>Audio Options панел (1) </vt:lpstr>
      <vt:lpstr>Audio Options панел (2) </vt:lpstr>
      <vt:lpstr>Editing панел</vt:lpstr>
      <vt:lpstr>Настройки на дизайна</vt:lpstr>
      <vt:lpstr>Избиране на дизайн</vt:lpstr>
      <vt:lpstr>Variants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Използване на звукови файлове и ефекти. Редактиране на дизайна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1530</cp:revision>
  <dcterms:created xsi:type="dcterms:W3CDTF">2018-05-23T13:08:44Z</dcterms:created>
  <dcterms:modified xsi:type="dcterms:W3CDTF">2024-07-10T11:56:53Z</dcterms:modified>
  <cp:category/>
</cp:coreProperties>
</file>