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47" r:id="rId11"/>
    <p:sldId id="1254" r:id="rId12"/>
    <p:sldId id="1248" r:id="rId13"/>
    <p:sldId id="1253" r:id="rId14"/>
    <p:sldId id="1250" r:id="rId15"/>
    <p:sldId id="1249" r:id="rId16"/>
    <p:sldId id="1255" r:id="rId17"/>
    <p:sldId id="1256" r:id="rId18"/>
    <p:sldId id="1257" r:id="rId19"/>
    <p:sldId id="1260" r:id="rId20"/>
    <p:sldId id="1258" r:id="rId21"/>
    <p:sldId id="1259" r:id="rId22"/>
    <p:sldId id="1262" r:id="rId23"/>
    <p:sldId id="1263" r:id="rId24"/>
    <p:sldId id="1264" r:id="rId25"/>
    <p:sldId id="1265" r:id="rId26"/>
    <p:sldId id="1266" r:id="rId27"/>
    <p:sldId id="1267" r:id="rId28"/>
    <p:sldId id="1268" r:id="rId29"/>
    <p:sldId id="1269" r:id="rId30"/>
    <p:sldId id="349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47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884" autoAdjust="0"/>
  </p:normalViewPr>
  <p:slideViewPr>
    <p:cSldViewPr showGuides="1">
      <p:cViewPr varScale="1">
        <p:scale>
          <a:sx n="106" d="100"/>
          <a:sy n="106" d="100"/>
        </p:scale>
        <p:origin x="24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00634"/>
            <a:ext cx="11930042" cy="5528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 ключ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</a:t>
            </a:r>
            <a:r>
              <a:rPr lang="en-US" sz="3000" dirty="0"/>
              <a:t> </a:t>
            </a:r>
            <a:r>
              <a:rPr lang="bg-BG" sz="3000" dirty="0"/>
              <a:t>ключ </a:t>
            </a:r>
            <a:r>
              <a:rPr lang="en-US" sz="3000" b="1" dirty="0">
                <a:solidFill>
                  <a:schemeClr val="bg1"/>
                </a:solidFill>
              </a:rPr>
              <a:t>TouristId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Tourists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Комбиниран ключ от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bg1"/>
                </a:solidFill>
              </a:rPr>
              <a:t>TouristId </a:t>
            </a:r>
            <a:r>
              <a:rPr lang="bg-BG" sz="3000" dirty="0"/>
              <a:t>в</a:t>
            </a:r>
            <a:r>
              <a:rPr lang="en-US" sz="3000" dirty="0"/>
              <a:t> </a:t>
            </a:r>
            <a:r>
              <a:rPr lang="bg-BG" sz="3000" dirty="0"/>
              <a:t>свързващата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MountainsTourists</a:t>
            </a:r>
            <a:endParaRPr lang="bg-BG" sz="3000" b="1" dirty="0">
              <a:solidFill>
                <a:schemeClr val="bg1"/>
              </a:solidFill>
            </a:endParaRPr>
          </a:p>
          <a:p>
            <a:pPr lvl="3">
              <a:lnSpc>
                <a:spcPct val="100000"/>
              </a:lnSpc>
            </a:pPr>
            <a:r>
              <a:rPr lang="bg-BG" sz="2800" dirty="0"/>
              <a:t>Така осугряваме</a:t>
            </a:r>
            <a:r>
              <a:rPr lang="en-US" sz="2800" dirty="0"/>
              <a:t>,</a:t>
            </a:r>
            <a:r>
              <a:rPr lang="bg-BG" sz="2800" dirty="0"/>
              <a:t> че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en-US" sz="2800" dirty="0"/>
              <a:t> </a:t>
            </a:r>
            <a:r>
              <a:rPr lang="bg-BG" sz="2800" dirty="0"/>
              <a:t>туристи могат да качат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bg-BG" sz="2800" dirty="0"/>
              <a:t> планини</a:t>
            </a:r>
          </a:p>
          <a:p>
            <a:pPr lvl="3">
              <a:lnSpc>
                <a:spcPct val="100000"/>
              </a:lnSpc>
            </a:pPr>
            <a:r>
              <a:rPr lang="bg-BG" sz="2800" dirty="0"/>
              <a:t>Релация </a:t>
            </a:r>
            <a:r>
              <a:rPr lang="bg-BG" sz="2800" b="1" dirty="0">
                <a:solidFill>
                  <a:schemeClr val="bg1"/>
                </a:solidFill>
              </a:rPr>
              <a:t>много към много </a:t>
            </a:r>
            <a:r>
              <a:rPr lang="bg-BG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Many-to-Many</a:t>
            </a:r>
            <a:r>
              <a:rPr lang="bg-BG" sz="2800" dirty="0"/>
              <a:t>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Създаване на връзка между таблици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Визуално създаване и свързване на таблици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50" y="3744000"/>
            <a:ext cx="6187499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871000" y="4374000"/>
            <a:ext cx="238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1" y="2259000"/>
            <a:ext cx="4229097" cy="567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0E45C9-DD17-279F-B223-65D8ED60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589" y="4284000"/>
            <a:ext cx="4416819" cy="18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76" y="3707492"/>
            <a:ext cx="7044248" cy="1746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F6AA5-076A-1D45-F987-5D24E9787B81}"/>
              </a:ext>
            </a:extLst>
          </p:cNvPr>
          <p:cNvSpPr/>
          <p:nvPr/>
        </p:nvSpPr>
        <p:spPr>
          <a:xfrm>
            <a:off x="4026000" y="4697492"/>
            <a:ext cx="5355000" cy="40751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89" y="4104000"/>
            <a:ext cx="4245362" cy="162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2E07C-2E75-8C09-54A0-179CFB3C7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20" y="3230005"/>
            <a:ext cx="5875760" cy="24318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438DBB-4124-DB88-6755-05746B0F11F3}"/>
              </a:ext>
            </a:extLst>
          </p:cNvPr>
          <p:cNvSpPr/>
          <p:nvPr/>
        </p:nvSpPr>
        <p:spPr>
          <a:xfrm>
            <a:off x="5241000" y="3024000"/>
            <a:ext cx="2705645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1ADAC-06E1-F878-BE2C-4EA951AC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00" y="2349000"/>
            <a:ext cx="4553585" cy="36295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FBC79-FFAA-771A-6407-E630F9BA896B}"/>
              </a:ext>
            </a:extLst>
          </p:cNvPr>
          <p:cNvSpPr/>
          <p:nvPr/>
        </p:nvSpPr>
        <p:spPr>
          <a:xfrm>
            <a:off x="6321000" y="5526875"/>
            <a:ext cx="85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да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r>
              <a:rPr lang="bg-BG" dirty="0"/>
              <a:t> такава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69" y="2304000"/>
            <a:ext cx="7018662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00" y="4197347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02" y="4197348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701000" y="4998784"/>
            <a:ext cx="825086" cy="63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558375" y="5526874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9336000" y="4648450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73" y="2844000"/>
            <a:ext cx="4791654" cy="32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F81485-5B14-3A2F-5F08-C0329C03BABE}"/>
              </a:ext>
            </a:extLst>
          </p:cNvPr>
          <p:cNvSpPr/>
          <p:nvPr/>
        </p:nvSpPr>
        <p:spPr>
          <a:xfrm>
            <a:off x="5304804" y="4779000"/>
            <a:ext cx="2861196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, извън таблицата,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799000"/>
            <a:ext cx="7116168" cy="3486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D88C-4600-1806-1A09-3037077E429A}"/>
              </a:ext>
            </a:extLst>
          </p:cNvPr>
          <p:cNvSpPr/>
          <p:nvPr/>
        </p:nvSpPr>
        <p:spPr>
          <a:xfrm>
            <a:off x="6906000" y="4429818"/>
            <a:ext cx="265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ru-RU" dirty="0"/>
              <a:t>Таблици, първичен ключ и външен ключ</a:t>
            </a:r>
            <a:endParaRPr lang="bg-BG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ID)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sz="3400" dirty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изрично задаване на стойност на първичния ключ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3924</TotalTime>
  <Words>1321</Words>
  <Application>Microsoft Office PowerPoint</Application>
  <PresentationFormat>Widescreen</PresentationFormat>
  <Paragraphs>273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 (1)</vt:lpstr>
      <vt:lpstr>Комбиниран ключ (2)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Визуално създаване и свързване на таблици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PowerPoint Presentation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89</cp:revision>
  <dcterms:created xsi:type="dcterms:W3CDTF">2018-05-23T13:08:44Z</dcterms:created>
  <dcterms:modified xsi:type="dcterms:W3CDTF">2023-12-03T13:10:04Z</dcterms:modified>
  <cp:category>computer programming;programming;software development;software engineering</cp:category>
</cp:coreProperties>
</file>