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Какво е BindingSource?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1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5" autoAdjust="0"/>
    <p:restoredTop sz="96327" autoAdjust="0"/>
  </p:normalViewPr>
  <p:slideViewPr>
    <p:cSldViewPr showGuides="1">
      <p:cViewPr varScale="1">
        <p:scale>
          <a:sx n="72" d="100"/>
          <a:sy n="72" d="100"/>
        </p:scale>
        <p:origin x="78" y="102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2T18:48:08.042" idx="1">
    <p:pos x="10" y="10"/>
    <p:text>Не е препоръчително снимките на заглавните слайдове да са черни. По-добре е да са бели :). Можеш да просто да invert-неш цвета на снимката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00" y="1385091"/>
            <a:ext cx="2475000" cy="24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r>
              <a:rPr lang="en-US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0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2181000" y="5999968"/>
            <a:ext cx="3144703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2586000" y="3192624"/>
            <a:ext cx="289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30764</TotalTime>
  <Words>1202</Words>
  <Application>Microsoft Office PowerPoint</Application>
  <PresentationFormat>Widescreen</PresentationFormat>
  <Paragraphs>265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410</cp:revision>
  <dcterms:created xsi:type="dcterms:W3CDTF">2018-05-23T13:08:44Z</dcterms:created>
  <dcterms:modified xsi:type="dcterms:W3CDTF">2024-10-02T15:54:45Z</dcterms:modified>
  <cp:category/>
</cp:coreProperties>
</file>