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627" r:id="rId2"/>
    <p:sldId id="276" r:id="rId3"/>
    <p:sldId id="1194" r:id="rId4"/>
    <p:sldId id="1195" r:id="rId5"/>
    <p:sldId id="1227" r:id="rId6"/>
    <p:sldId id="1235" r:id="rId7"/>
    <p:sldId id="1196" r:id="rId8"/>
    <p:sldId id="1228" r:id="rId9"/>
    <p:sldId id="1197" r:id="rId10"/>
    <p:sldId id="1240" r:id="rId11"/>
    <p:sldId id="1187" r:id="rId12"/>
    <p:sldId id="1188" r:id="rId13"/>
    <p:sldId id="1200" r:id="rId14"/>
    <p:sldId id="1189" r:id="rId15"/>
    <p:sldId id="1190" r:id="rId16"/>
    <p:sldId id="1239" r:id="rId17"/>
    <p:sldId id="1236" r:id="rId18"/>
    <p:sldId id="1237" r:id="rId19"/>
    <p:sldId id="1238" r:id="rId20"/>
    <p:sldId id="1229" r:id="rId21"/>
    <p:sldId id="1230" r:id="rId22"/>
    <p:sldId id="1231" r:id="rId23"/>
    <p:sldId id="1232" r:id="rId24"/>
    <p:sldId id="1233" r:id="rId25"/>
    <p:sldId id="1234" r:id="rId26"/>
    <p:sldId id="349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СУБД" id="{12385D2D-A6A7-4516-90C9-8F3BFDC47590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  <p14:sldId id="1240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37A7466C-D0B3-4DDB-A9B7-9370D9A1D150}">
          <p14:sldIdLst>
            <p14:sldId id="1234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83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12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15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16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18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19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</a:t>
            </a:r>
            <a:r>
              <a:rPr lang="bg-BG" dirty="0"/>
              <a:t>сървъри</a:t>
            </a:r>
            <a:endParaRPr lang="en-US" dirty="0"/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Типове данни в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555D90-A7F3-D869-3385-54F46321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Системи за управление на бази данни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Сървъри за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СУБД и поток от данни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</TotalTime>
  <Words>1392</Words>
  <Application>Microsoft Office PowerPoint</Application>
  <PresentationFormat>Widescreen</PresentationFormat>
  <Paragraphs>295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Сървъри за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</vt:lpstr>
      <vt:lpstr>Пример за СУБД</vt:lpstr>
      <vt:lpstr>СУБД сървърна архитектура</vt:lpstr>
      <vt:lpstr>Файлов сървър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91</cp:revision>
  <dcterms:created xsi:type="dcterms:W3CDTF">2018-05-23T13:08:44Z</dcterms:created>
  <dcterms:modified xsi:type="dcterms:W3CDTF">2024-02-18T16:32:39Z</dcterms:modified>
  <cp:category>computer programming;programming;software development;software engineering</cp:category>
</cp:coreProperties>
</file>