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26" r:id="rId21"/>
    <p:sldId id="493" r:id="rId22"/>
    <p:sldId id="582" r:id="rId23"/>
    <p:sldId id="583" r:id="rId24"/>
    <p:sldId id="584" r:id="rId25"/>
    <p:sldId id="616" r:id="rId26"/>
    <p:sldId id="618" r:id="rId27"/>
    <p:sldId id="587" r:id="rId28"/>
    <p:sldId id="588" r:id="rId29"/>
    <p:sldId id="589" r:id="rId30"/>
    <p:sldId id="617" r:id="rId31"/>
    <p:sldId id="634" r:id="rId32"/>
    <p:sldId id="635" r:id="rId33"/>
    <p:sldId id="619" r:id="rId34"/>
    <p:sldId id="620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Да направим конзолна програма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AF49457E-773A-4656-A588-09AF85EEC50B}">
          <p14:sldIdLst>
            <p14:sldId id="426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589"/>
            <p14:sldId id="617"/>
            <p14:sldId id="634"/>
            <p14:sldId id="635"/>
            <p14:sldId id="619"/>
            <p14:sldId id="620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D9E547-4587-43EC-BA68-F2A923C78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45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3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51AD0A-9042-453B-80AD-340DCD1D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000" y="1193283"/>
            <a:ext cx="5037087" cy="5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Да направим конзолна програма</a:t>
            </a:r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 err="1"/>
              <a:t>Дебъгване</a:t>
            </a:r>
            <a:endParaRPr lang="bg-BG" sz="3199" dirty="0"/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21" y="1524499"/>
            <a:ext cx="2058158" cy="22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C2581E-7879-4ABE-A91E-9EE44C7919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6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https://judge.softuni.bg/Contests/Practice/Index/3153#1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19777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1339" y="4949541"/>
            <a:ext cx="3275747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71529" y="5026085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26306" y="5026085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864" y="5026085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55" y="4155239"/>
            <a:ext cx="1169695" cy="578731"/>
          </a:xfrm>
          <a:prstGeom prst="wedgeRoundRectCallout">
            <a:avLst>
              <a:gd name="adj1" fmla="val 14215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476" y="4160712"/>
            <a:ext cx="3611856" cy="578731"/>
          </a:xfrm>
          <a:prstGeom prst="wedgeRoundRectCallout">
            <a:avLst>
              <a:gd name="adj1" fmla="val -37270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5807608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489654"/>
              </p:ext>
            </p:extLst>
          </p:nvPr>
        </p:nvGraphicFramePr>
        <p:xfrm>
          <a:off x="2211094" y="1295448"/>
          <a:ext cx="9897422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857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6952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текстът,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Четене на текст</a:t>
            </a:r>
            <a:endParaRPr lang="en-US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3789041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4590500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637186" y="3645025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цяло число: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2400"/>
              </a:spcBef>
            </a:pPr>
            <a:r>
              <a:rPr lang="bg-BG" sz="3599" dirty="0"/>
              <a:t>Пример: пресмятане на лице на квадрат със страна </a:t>
            </a:r>
            <a:r>
              <a:rPr lang="bg-BG" sz="3599" b="1" dirty="0">
                <a:solidFill>
                  <a:schemeClr val="bg1"/>
                </a:solidFill>
              </a:rPr>
              <a:t>а</a:t>
            </a:r>
            <a:r>
              <a:rPr lang="bg-BG" sz="3599" dirty="0"/>
              <a:t>: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4334476"/>
            <a:ext cx="8104992" cy="1470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985" y="1844825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16CFC1-3AE8-43AB-B10B-441A4EF3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5" y="4941169"/>
            <a:ext cx="3014215" cy="1347105"/>
          </a:xfrm>
          <a:prstGeom prst="wedgeRoundRectCallout">
            <a:avLst>
              <a:gd name="adj1" fmla="val -68786"/>
              <a:gd name="adj2" fmla="val -6047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цяло число на един ред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дробно число</a:t>
            </a:r>
            <a:r>
              <a:rPr lang="en-US" sz="3599" dirty="0"/>
              <a:t> </a:t>
            </a:r>
            <a:r>
              <a:rPr lang="bg-BG" sz="3599" dirty="0"/>
              <a:t>от конзолата: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3599" dirty="0"/>
              <a:t>Пример: конвертиране от инчове в сантиметри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2067" y="1899078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2066" y="3885504"/>
            <a:ext cx="9858782" cy="148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A0D8940B-234D-42DD-A72E-8751507F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634" y="4824772"/>
            <a:ext cx="3014215" cy="1531882"/>
          </a:xfrm>
          <a:prstGeom prst="wedgeRoundRectCallout">
            <a:avLst>
              <a:gd name="adj1" fmla="val -34378"/>
              <a:gd name="adj2" fmla="val -7825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дробно число на един ред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61021" y="4483423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61021" y="5292935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Поздрав по име – решение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934620" y="6354541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</a:t>
            </a:r>
            <a:r>
              <a:rPr lang="en-US" sz="2799" dirty="0" err="1"/>
              <a:t>Console.ReadLine</a:t>
            </a:r>
            <a:r>
              <a:rPr lang="en-US" sz="2799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135"/>
              <a:gd name="adj2" fmla="val 1093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49" y="2535956"/>
            <a:ext cx="10208141" cy="2909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799" b="1" noProof="1">
                <a:latin typeface="Consolas" pitchFamily="49" charset="0"/>
              </a:rPr>
              <a:t>Console.ReadLine()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799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407" y="1905637"/>
            <a:ext cx="3454191" cy="1531882"/>
          </a:xfrm>
          <a:prstGeom prst="wedgeRoundRectCallout">
            <a:avLst>
              <a:gd name="adj1" fmla="val -22305"/>
              <a:gd name="adj2" fmla="val 11111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26935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поредица,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1420"/>
              </p:ext>
            </p:extLst>
          </p:nvPr>
        </p:nvGraphicFramePr>
        <p:xfrm>
          <a:off x="816024" y="4666140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увеличава с </a:t>
            </a:r>
            <a:r>
              <a:rPr lang="bg-BG" sz="2800" b="1">
                <a:solidFill>
                  <a:srgbClr val="FFFFFF"/>
                </a:solidFill>
              </a:rPr>
              <a:t>1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7299"/>
              </p:ext>
            </p:extLst>
          </p:nvPr>
        </p:nvGraphicFramePr>
        <p:xfrm>
          <a:off x="767408" y="473814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 err="1">
                <a:solidFill>
                  <a:schemeClr val="bg2"/>
                </a:solidFill>
              </a:rPr>
              <a:t>Дебъгване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>
                <a:solidFill>
                  <a:srgbClr val="FFFFFF"/>
                </a:solidFill>
              </a:rPr>
              <a:t>Dobrý deň</a:t>
            </a:r>
            <a:r>
              <a:rPr lang="en-US" sz="2800" b="1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2" y="2906831"/>
            <a:ext cx="470065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6" y="5304106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/>
              <a:t>език за</a:t>
            </a:r>
            <a:r>
              <a:rPr lang="en-US" sz="3799" b="1" dirty="0"/>
              <a:t> </a:t>
            </a:r>
            <a:r>
              <a:rPr lang="bg-BG" sz="3799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Например </a:t>
            </a:r>
            <a:r>
              <a:rPr lang="en-US" sz="3999" dirty="0"/>
              <a:t>C#, Java, JavaScript</a:t>
            </a:r>
            <a:r>
              <a:rPr lang="bg-BG" sz="3999" dirty="0"/>
              <a:t>,</a:t>
            </a:r>
            <a:r>
              <a:rPr lang="en-US" sz="3999" dirty="0"/>
              <a:t> Python, PHP</a:t>
            </a:r>
            <a:r>
              <a:rPr lang="bg-BG" sz="3999" dirty="0"/>
              <a:t>, </a:t>
            </a:r>
            <a:r>
              <a:rPr lang="en-US" sz="3999" dirty="0"/>
              <a:t>C</a:t>
            </a:r>
            <a:r>
              <a:rPr lang="bg-BG" sz="3999" dirty="0"/>
              <a:t>, </a:t>
            </a:r>
            <a:r>
              <a:rPr lang="en-US" sz="3999" dirty="0"/>
              <a:t>C++, </a:t>
            </a:r>
            <a:r>
              <a:rPr lang="bg-BG" sz="39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3203</Words>
  <Application>Microsoft Macintosh PowerPoint</Application>
  <PresentationFormat>Widescreen</PresentationFormat>
  <Paragraphs>515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Демонстрация на живо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Решаване на задачи в клас (лаб)</vt:lpstr>
      <vt:lpstr>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Поздрав по име – пример</vt:lpstr>
      <vt:lpstr>Поздрав по име – решение</vt:lpstr>
      <vt:lpstr>Съединяване на текст и число</vt:lpstr>
      <vt:lpstr>Съединяване на текст и числа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20</cp:revision>
  <dcterms:created xsi:type="dcterms:W3CDTF">2018-05-23T13:08:44Z</dcterms:created>
  <dcterms:modified xsi:type="dcterms:W3CDTF">2023-01-18T10:21:46Z</dcterms:modified>
  <cp:category>computer programming;programming;C#;програмиране;кодиране</cp:category>
</cp:coreProperties>
</file>