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91" r:id="rId5"/>
    <p:sldId id="599" r:id="rId6"/>
    <p:sldId id="593" r:id="rId7"/>
    <p:sldId id="594" r:id="rId8"/>
    <p:sldId id="595" r:id="rId9"/>
    <p:sldId id="596" r:id="rId10"/>
    <p:sldId id="597" r:id="rId11"/>
    <p:sldId id="598" r:id="rId12"/>
    <p:sldId id="600" r:id="rId13"/>
    <p:sldId id="601" r:id="rId14"/>
    <p:sldId id="603" r:id="rId15"/>
    <p:sldId id="604" r:id="rId16"/>
    <p:sldId id="605" r:id="rId17"/>
    <p:sldId id="606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Основни правила при създаване на презентация" id="{BAEF8D96-84AC-4949-812D-B75A93A78FC2}">
          <p14:sldIdLst>
            <p14:sldId id="587"/>
            <p14:sldId id="591"/>
            <p14:sldId id="599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͏Представяне на презентация" id="{78C94465-4304-4169-BD23-335EC94D1132}">
          <p14:sldIdLst>
            <p14:sldId id="600"/>
            <p14:sldId id="601"/>
            <p14:sldId id="603"/>
            <p14:sldId id="604"/>
            <p14:sldId id="605"/>
            <p14:sldId id="606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6395" autoAdjust="0"/>
  </p:normalViewPr>
  <p:slideViewPr>
    <p:cSldViewPr showGuides="1">
      <p:cViewPr varScale="1">
        <p:scale>
          <a:sx n="106" d="100"/>
          <a:sy n="106" d="100"/>
        </p:scale>
        <p:origin x="79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777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00" y="321501"/>
            <a:ext cx="10305000" cy="2027499"/>
          </a:xfrm>
        </p:spPr>
        <p:txBody>
          <a:bodyPr>
            <a:normAutofit/>
          </a:bodyPr>
          <a:lstStyle/>
          <a:p>
            <a:r>
              <a:rPr lang="ru-RU" dirty="0"/>
              <a:t>Представяне на презентация пред публика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9218" name="Picture 2" descr="What Makes A Great Presentation Checklist | SecondNatur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7" b="12923"/>
          <a:stretch/>
        </p:blipFill>
        <p:spPr bwMode="auto">
          <a:xfrm>
            <a:off x="6390123" y="3249001"/>
            <a:ext cx="524826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Выпускник достижения университетского образования образования векторные  иллюстрации | Премиум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16" y="3107890"/>
            <a:ext cx="4265072" cy="28411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Изчистете речта си от паразитни, несъществуващи, жаргонни и „побългарени“  дум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448945"/>
            <a:ext cx="4689725" cy="25000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5916" y="1337400"/>
            <a:ext cx="10180169" cy="7721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7"/>
            </a:pPr>
            <a:r>
              <a:rPr lang="bg-BG" sz="3600" dirty="0"/>
              <a:t>͏</a:t>
            </a:r>
            <a:r>
              <a:rPr lang="bg-BG" sz="3600" b="1" dirty="0"/>
              <a:t>Избягвайте</a:t>
            </a:r>
            <a:r>
              <a:rPr lang="bg-BG" sz="3600" dirty="0"/>
              <a:t> използването на </a:t>
            </a:r>
            <a:r>
              <a:rPr lang="bg-BG" sz="3600" b="1" dirty="0"/>
              <a:t>паразитни думи</a:t>
            </a:r>
            <a:endParaRPr lang="ru-RU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465" y="2528026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739" y="2798026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gnoring Work Photos and Images &amp; Picture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12249" r="2104" b="7817"/>
          <a:stretch/>
        </p:blipFill>
        <p:spPr bwMode="auto">
          <a:xfrm>
            <a:off x="520154" y="3354631"/>
            <a:ext cx="4253873" cy="26858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5916" y="1337400"/>
            <a:ext cx="10180169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8"/>
            </a:pPr>
            <a:r>
              <a:rPr lang="bg-BG" sz="3600" dirty="0"/>
              <a:t>Оставете </a:t>
            </a:r>
            <a:r>
              <a:rPr lang="bg-BG" sz="3600" b="1" dirty="0"/>
              <a:t>време</a:t>
            </a:r>
            <a:r>
              <a:rPr lang="bg-BG" sz="3600" dirty="0"/>
              <a:t> за </a:t>
            </a:r>
            <a:r>
              <a:rPr lang="bg-BG" sz="3600" b="1" dirty="0"/>
              <a:t>въпроси</a:t>
            </a:r>
            <a:r>
              <a:rPr lang="bg-BG" sz="3600" dirty="0"/>
              <a:t> от публиката и отговаряйте кратко и ясно</a:t>
            </a:r>
            <a:endParaRPr lang="ru-RU" sz="3600" dirty="0"/>
          </a:p>
        </p:txBody>
      </p:sp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Effective Ways to Manage Your Audience Q&amp;A - Throughline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000" y="3121918"/>
            <a:ext cx="4427000" cy="29527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55" y="2798400"/>
            <a:ext cx="1131921" cy="1112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51" y="2565687"/>
            <a:ext cx="1136646" cy="1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͏Представяне на презентация</a:t>
            </a:r>
            <a:endParaRPr lang="en-US" dirty="0"/>
          </a:p>
        </p:txBody>
      </p:sp>
      <p:pic>
        <p:nvPicPr>
          <p:cNvPr id="11266" name="Picture 2" descr="ABM College: 5 Strategies for Powerful Presenta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00" y="729000"/>
            <a:ext cx="5895000" cy="39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Презентация</a:t>
            </a:r>
            <a:r>
              <a:rPr lang="bg-BG" dirty="0"/>
              <a:t> може да се </a:t>
            </a:r>
            <a:r>
              <a:rPr lang="bg-BG" b="1" dirty="0"/>
              <a:t>стартира</a:t>
            </a:r>
            <a:r>
              <a:rPr lang="bg-BG" dirty="0"/>
              <a:t> чрез:</a:t>
            </a:r>
          </a:p>
          <a:p>
            <a:pPr lvl="1"/>
            <a:r>
              <a:rPr lang="bg-BG" dirty="0"/>
              <a:t>Командите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Start Slide Show </a:t>
            </a:r>
            <a:r>
              <a:rPr lang="bg-BG" dirty="0"/>
              <a:t>на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Slide Show</a:t>
            </a:r>
          </a:p>
          <a:p>
            <a:pPr lvl="1"/>
            <a:r>
              <a:rPr lang="bg-BG" dirty="0"/>
              <a:t>Натискане на </a:t>
            </a:r>
            <a:r>
              <a:rPr lang="bg-BG" b="1" dirty="0"/>
              <a:t>клавиша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F5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b="1" dirty="0"/>
              <a:t>Иконката</a:t>
            </a:r>
            <a:r>
              <a:rPr lang="en-US" dirty="0"/>
              <a:t>           </a:t>
            </a:r>
            <a:r>
              <a:rPr lang="bg-BG" dirty="0"/>
              <a:t>в долния десен ъгъл на </a:t>
            </a:r>
            <a:r>
              <a:rPr lang="en-US" b="1" dirty="0">
                <a:solidFill>
                  <a:schemeClr val="bg1"/>
                </a:solidFill>
              </a:rPr>
              <a:t>PowerPoint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презентация</a:t>
            </a:r>
            <a:endParaRPr lang="en-US" dirty="0"/>
          </a:p>
        </p:txBody>
      </p:sp>
      <p:pic>
        <p:nvPicPr>
          <p:cNvPr id="1026" name="Picture 2" descr="Ms Ppt Icon #44275 - Free Icons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54" y="3943078"/>
            <a:ext cx="4518046" cy="253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yboard Tip: | Computer, Keyboard, Computer hardwa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40" b="12631"/>
          <a:stretch/>
        </p:blipFill>
        <p:spPr bwMode="auto">
          <a:xfrm>
            <a:off x="4529660" y="4313969"/>
            <a:ext cx="2853333" cy="216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ynchronize changes while you are presen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0" y="4914000"/>
            <a:ext cx="3735000" cy="12712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4"/>
          <a:stretch/>
        </p:blipFill>
        <p:spPr>
          <a:xfrm>
            <a:off x="2858625" y="3204000"/>
            <a:ext cx="793387" cy="5794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69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2" y="4734000"/>
            <a:ext cx="1931795" cy="19317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773" y="1875951"/>
            <a:ext cx="1937399" cy="19373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преминете на </a:t>
            </a:r>
            <a:r>
              <a:rPr lang="bg-BG" b="1" dirty="0"/>
              <a:t>следващ слайд</a:t>
            </a:r>
            <a:r>
              <a:rPr lang="bg-BG" dirty="0"/>
              <a:t>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r>
              <a:rPr lang="bg-BG" dirty="0"/>
              <a:t>За да се върнете на </a:t>
            </a:r>
            <a:r>
              <a:rPr lang="bg-BG" b="1" dirty="0"/>
              <a:t>предишен слайд</a:t>
            </a:r>
            <a:r>
              <a:rPr lang="bg-BG" dirty="0"/>
              <a:t>: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1875951"/>
            <a:ext cx="1937399" cy="1937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47" y="4734000"/>
            <a:ext cx="1935000" cy="1935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Смяна на слайдове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94477" y="4734000"/>
            <a:ext cx="1935000" cy="1935000"/>
            <a:chOff x="1449000" y="4639500"/>
            <a:chExt cx="1935000" cy="19350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000" y="4639500"/>
              <a:ext cx="1935000" cy="1935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868076" y="4922200"/>
              <a:ext cx="1296024" cy="12083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dirty="0">
                  <a:solidFill>
                    <a:schemeClr val="bg2"/>
                  </a:solidFill>
                </a:rPr>
                <a:t>Page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dirty="0">
                  <a:solidFill>
                    <a:schemeClr val="bg2"/>
                  </a:solidFill>
                </a:rPr>
                <a:t>Up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31000" y="1878350"/>
            <a:ext cx="1935000" cy="1935000"/>
            <a:chOff x="1449000" y="1827599"/>
            <a:chExt cx="1935000" cy="193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000" y="1827599"/>
              <a:ext cx="1935000" cy="1935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22038" y="2108900"/>
              <a:ext cx="1388100" cy="11754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900" b="1" dirty="0">
                  <a:solidFill>
                    <a:schemeClr val="bg2"/>
                  </a:solidFill>
                </a:rPr>
                <a:t>Page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900" b="1" dirty="0">
                  <a:solidFill>
                    <a:schemeClr val="bg2"/>
                  </a:solidFill>
                </a:rPr>
                <a:t>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6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470598" cy="5528766"/>
          </a:xfrm>
        </p:spPr>
        <p:txBody>
          <a:bodyPr/>
          <a:lstStyle/>
          <a:p>
            <a:r>
              <a:rPr lang="bg-BG" b="1" dirty="0"/>
              <a:t>Презентацията</a:t>
            </a:r>
            <a:r>
              <a:rPr lang="bg-BG" dirty="0"/>
              <a:t> може да се </a:t>
            </a:r>
            <a:r>
              <a:rPr lang="bg-BG" b="1" dirty="0"/>
              <a:t>прекрати</a:t>
            </a:r>
            <a:r>
              <a:rPr lang="bg-BG" dirty="0"/>
              <a:t> чрез:</a:t>
            </a:r>
          </a:p>
          <a:p>
            <a:pPr lvl="1"/>
            <a:r>
              <a:rPr lang="bg-BG" b="1" dirty="0"/>
              <a:t>Натискане</a:t>
            </a:r>
            <a:r>
              <a:rPr lang="bg-BG" dirty="0"/>
              <a:t> на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Esc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Командата </a:t>
            </a:r>
            <a:r>
              <a:rPr lang="en-US" b="1" dirty="0">
                <a:solidFill>
                  <a:schemeClr val="bg1"/>
                </a:solidFill>
              </a:rPr>
              <a:t>End Show </a:t>
            </a:r>
            <a:r>
              <a:rPr lang="bg-BG" dirty="0"/>
              <a:t>от </a:t>
            </a:r>
            <a:r>
              <a:rPr lang="bg-BG" b="1" dirty="0"/>
              <a:t>контекстното меню </a:t>
            </a:r>
            <a:r>
              <a:rPr lang="bg-BG" dirty="0"/>
              <a:t>на </a:t>
            </a:r>
            <a:r>
              <a:rPr lang="bg-BG" b="1" dirty="0"/>
              <a:t>мишката</a:t>
            </a:r>
            <a:r>
              <a:rPr lang="bg-BG" dirty="0"/>
              <a:t> </a:t>
            </a:r>
            <a:endParaRPr lang="en-US" dirty="0"/>
          </a:p>
          <a:p>
            <a:pPr lvl="2"/>
            <a:r>
              <a:rPr lang="bg-BG" dirty="0"/>
              <a:t>Натискане на </a:t>
            </a:r>
            <a:r>
              <a:rPr lang="bg-BG" b="1" dirty="0"/>
              <a:t>десен бутон </a:t>
            </a:r>
            <a:r>
              <a:rPr lang="bg-BG" dirty="0"/>
              <a:t>по </a:t>
            </a:r>
            <a:r>
              <a:rPr lang="bg-BG" b="1" dirty="0"/>
              <a:t>екрана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 на представянето</a:t>
            </a:r>
            <a:endParaRPr lang="en-US" dirty="0"/>
          </a:p>
        </p:txBody>
      </p:sp>
      <p:pic>
        <p:nvPicPr>
          <p:cNvPr id="3074" name="Picture 2" descr="120+ Esc Key On Computer Keyboard Stock Photos, Pictures &amp; Royalty-Free 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51" y="4374000"/>
            <a:ext cx="3422249" cy="22815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00" y="1682397"/>
            <a:ext cx="2610000" cy="48357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8661000" y="6084000"/>
            <a:ext cx="2610000" cy="4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84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1000" y="1196125"/>
            <a:ext cx="6789444" cy="5528766"/>
          </a:xfrm>
        </p:spPr>
        <p:txBody>
          <a:bodyPr/>
          <a:lstStyle/>
          <a:p>
            <a:r>
              <a:rPr lang="bg-BG" dirty="0"/>
              <a:t>При представяне на презентация може да си подпомагате, като рисувате по слайдовете</a:t>
            </a:r>
          </a:p>
          <a:p>
            <a:r>
              <a:rPr lang="bg-BG" dirty="0"/>
              <a:t>За да използвате мишката като молив, трябва да отворите </a:t>
            </a:r>
            <a:r>
              <a:rPr lang="bg-BG" b="1" dirty="0"/>
              <a:t>контекстното меню </a:t>
            </a:r>
            <a:endParaRPr lang="bg-BG" dirty="0"/>
          </a:p>
          <a:p>
            <a:pPr lvl="1"/>
            <a:r>
              <a:rPr lang="bg-BG" dirty="0"/>
              <a:t>Натискане на </a:t>
            </a:r>
            <a:r>
              <a:rPr lang="bg-BG" b="1" dirty="0"/>
              <a:t>десен бутон </a:t>
            </a:r>
            <a:r>
              <a:rPr lang="bg-BG" dirty="0"/>
              <a:t>по </a:t>
            </a:r>
            <a:r>
              <a:rPr lang="bg-BG" b="1" dirty="0"/>
              <a:t>екрана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Помощни средства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6" y="1374141"/>
            <a:ext cx="2294255" cy="42507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485" y="4195573"/>
            <a:ext cx="2335515" cy="25043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661856" y="4176523"/>
            <a:ext cx="2288629" cy="34890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02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Помощни средства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0" y="1224000"/>
            <a:ext cx="10260000" cy="54827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Правила</a:t>
            </a:r>
            <a:r>
              <a:rPr lang="bg-BG" sz="3200" dirty="0">
                <a:solidFill>
                  <a:schemeClr val="bg2"/>
                </a:solidFill>
              </a:rPr>
              <a:t> при </a:t>
            </a:r>
            <a:r>
              <a:rPr lang="bg-BG" sz="3200" b="1" dirty="0">
                <a:solidFill>
                  <a:schemeClr val="bg2"/>
                </a:solidFill>
              </a:rPr>
              <a:t>представяне</a:t>
            </a:r>
            <a:r>
              <a:rPr lang="bg-BG" sz="3200" dirty="0">
                <a:solidFill>
                  <a:schemeClr val="bg2"/>
                </a:solidFill>
              </a:rPr>
              <a:t> на 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Представяне на презентация: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Стартиране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Смяна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слайдове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Край</a:t>
            </a:r>
            <a:r>
              <a:rPr lang="bg-BG" sz="2800" dirty="0">
                <a:solidFill>
                  <a:schemeClr val="bg2"/>
                </a:solidFill>
              </a:rPr>
              <a:t> на представянето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Помощни средства</a:t>
            </a:r>
            <a:endParaRPr lang="bg-BG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͏͏͏</a:t>
            </a:r>
            <a:r>
              <a:rPr lang="bg-BG" b="1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правила</a:t>
            </a:r>
            <a:r>
              <a:rPr lang="bg-BG" b="1" dirty="0"/>
              <a:t> </a:t>
            </a:r>
            <a:r>
              <a:rPr lang="bg-BG" dirty="0"/>
              <a:t>при </a:t>
            </a:r>
            <a:r>
              <a:rPr lang="bg-BG" b="1" dirty="0"/>
              <a:t>представяне</a:t>
            </a:r>
            <a:r>
              <a:rPr lang="bg-BG" dirty="0"/>
              <a:t> на презентация</a:t>
            </a:r>
            <a:endParaRPr lang="en-US" dirty="0"/>
          </a:p>
          <a:p>
            <a:r>
              <a:rPr lang="bg-BG" dirty="0"/>
              <a:t>͏</a:t>
            </a:r>
            <a:r>
              <a:rPr lang="bg-BG" b="1" dirty="0"/>
              <a:t>Представяне</a:t>
            </a:r>
            <a:r>
              <a:rPr lang="bg-BG" dirty="0"/>
              <a:t> на </a:t>
            </a:r>
            <a:r>
              <a:rPr lang="bg-BG" b="1" dirty="0"/>
              <a:t>презентация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Основни правила при представяне на презентация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44" y="1134000"/>
            <a:ext cx="5267911" cy="28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6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The back of a man addressing an audience of university level students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3326652"/>
            <a:ext cx="3936346" cy="28046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2,786 Bad Work Environment Royalty-Free Images, Stock Photos &amp; Pictures | 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8" y="3326652"/>
            <a:ext cx="4207982" cy="28053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591" y="2770421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781" y="2875619"/>
            <a:ext cx="1131921" cy="11124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5666" y="1337400"/>
            <a:ext cx="10120669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ru-RU" sz="3600" dirty="0"/>
              <a:t>͏</a:t>
            </a:r>
            <a:r>
              <a:rPr lang="ru-RU" sz="3600" b="1" dirty="0"/>
              <a:t>Уважавайте</a:t>
            </a:r>
            <a:r>
              <a:rPr lang="ru-RU" sz="3600" dirty="0"/>
              <a:t> </a:t>
            </a:r>
            <a:r>
              <a:rPr lang="ru-RU" sz="3600" b="1" dirty="0"/>
              <a:t>публиката</a:t>
            </a:r>
            <a:r>
              <a:rPr lang="ru-RU" sz="3600" dirty="0"/>
              <a:t>, отделила от личното си време, за да ви изслуша</a:t>
            </a:r>
          </a:p>
        </p:txBody>
      </p:sp>
    </p:spTree>
    <p:extLst>
      <p:ext uri="{BB962C8B-B14F-4D97-AF65-F5344CB8AC3E}">
        <p14:creationId xmlns:p14="http://schemas.microsoft.com/office/powerpoint/2010/main" val="30645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7 Secrets of Great Presenta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00" y="3312324"/>
            <a:ext cx="4199749" cy="28189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ru-RU" sz="3600" dirty="0"/>
              <a:t>По време на представянето бъдете с </a:t>
            </a:r>
            <a:r>
              <a:rPr lang="ru-RU" sz="3600" b="1" dirty="0"/>
              <a:t>лице към публиката</a:t>
            </a:r>
          </a:p>
        </p:txBody>
      </p:sp>
      <p:pic>
        <p:nvPicPr>
          <p:cNvPr id="2054" name="Picture 6" descr="Don't Turn Your Back to the Aud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9" y="3326652"/>
            <a:ext cx="3735000" cy="28046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168" y="2875619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079" y="2889000"/>
            <a:ext cx="1131921" cy="1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igh Impact Presenting Is Like Kissing With Confidenc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75" y="3312324"/>
            <a:ext cx="4197274" cy="27981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ru-RU" sz="3600" dirty="0"/>
              <a:t>Движете се </a:t>
            </a:r>
            <a:r>
              <a:rPr lang="ru-RU" sz="3600" b="1" dirty="0"/>
              <a:t>естествено</a:t>
            </a:r>
            <a:r>
              <a:rPr lang="ru-RU" sz="3600" dirty="0"/>
              <a:t> и </a:t>
            </a:r>
            <a:r>
              <a:rPr lang="ru-RU" sz="3600" b="1" dirty="0"/>
              <a:t>спокойно</a:t>
            </a:r>
            <a:r>
              <a:rPr lang="ru-RU" sz="3600" dirty="0"/>
              <a:t>, </a:t>
            </a:r>
            <a:r>
              <a:rPr lang="ru-RU" sz="3600" b="1" dirty="0"/>
              <a:t>уверени</a:t>
            </a:r>
            <a:r>
              <a:rPr lang="ru-RU" sz="3600" dirty="0"/>
              <a:t> в това, което представяте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168" y="2875619"/>
            <a:ext cx="1136646" cy="1112462"/>
          </a:xfrm>
          <a:prstGeom prst="rect">
            <a:avLst/>
          </a:prstGeom>
        </p:spPr>
      </p:pic>
      <p:pic>
        <p:nvPicPr>
          <p:cNvPr id="3074" name="Picture 2" descr="Here's The One Thing You Never Noticed About The Show &quot;Insecure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1" r="13697"/>
          <a:stretch/>
        </p:blipFill>
        <p:spPr bwMode="auto">
          <a:xfrm>
            <a:off x="959079" y="3319488"/>
            <a:ext cx="3645000" cy="28189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079" y="2889000"/>
            <a:ext cx="1131921" cy="1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185,200+ Man Giving Presentation Stock Photos, Pictures &amp; Royalty-Free  Images - iStock | Business man giving presentation, Black man giving  presentation, Asian man giving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9" y="3196516"/>
            <a:ext cx="4196149" cy="29139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ruce in his iconic red tracksu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33" y="3110486"/>
            <a:ext cx="3027975" cy="30279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7721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ru-RU" sz="3600" dirty="0"/>
              <a:t>Облечете се с </a:t>
            </a:r>
            <a:r>
              <a:rPr lang="ru-RU" sz="3600" b="1" dirty="0"/>
              <a:t>подходящо облекло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896" y="2663505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847" y="2663505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4 Tricks to Keep Your Audience Interes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515" y="3339000"/>
            <a:ext cx="4211273" cy="28057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leeping Audience At A Boring Business Seminar Stock Photo - Download Image  Now - Boredom, Meeting, Sleeping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7" y="3429000"/>
            <a:ext cx="4064192" cy="27094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5916" y="1337400"/>
            <a:ext cx="9820169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5"/>
            </a:pPr>
            <a:r>
              <a:rPr lang="bg-BG" sz="3600" dirty="0"/>
              <a:t>Следете </a:t>
            </a:r>
            <a:r>
              <a:rPr lang="bg-BG" sz="3600" b="1" dirty="0"/>
              <a:t>реакцията</a:t>
            </a:r>
            <a:r>
              <a:rPr lang="bg-BG" sz="3600" dirty="0"/>
              <a:t> на </a:t>
            </a:r>
            <a:r>
              <a:rPr lang="bg-BG" sz="3600" b="1" dirty="0"/>
              <a:t>публиката</a:t>
            </a:r>
            <a:r>
              <a:rPr lang="bg-BG" sz="3600" dirty="0"/>
              <a:t> и </a:t>
            </a:r>
            <a:r>
              <a:rPr lang="bg-BG" sz="3600" b="1" dirty="0"/>
              <a:t>задръжте</a:t>
            </a:r>
            <a:r>
              <a:rPr lang="bg-BG" sz="3600" dirty="0"/>
              <a:t> нейното </a:t>
            </a:r>
            <a:r>
              <a:rPr lang="bg-BG" sz="3600" b="1" dirty="0"/>
              <a:t>внимание</a:t>
            </a:r>
            <a:endParaRPr lang="ru-RU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465" y="2721538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781" y="2872769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Presentation Photos, Download The BEST Free Presentation Stock Photos &amp; HD  Imag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00" y="3301402"/>
            <a:ext cx="4265040" cy="28433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usiness Presentation Bored People: Over 156 Royalty-Free Licensable Stock  Illustrations &amp; Drawing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3" r="1"/>
          <a:stretch/>
        </p:blipFill>
        <p:spPr bwMode="auto">
          <a:xfrm>
            <a:off x="785999" y="3287062"/>
            <a:ext cx="4074139" cy="28577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6"/>
            </a:pPr>
            <a:r>
              <a:rPr lang="bg-BG" sz="3600" dirty="0"/>
              <a:t>͏</a:t>
            </a:r>
            <a:r>
              <a:rPr lang="bg-BG" sz="3600" b="1" dirty="0"/>
              <a:t>Говорете ясно</a:t>
            </a:r>
            <a:r>
              <a:rPr lang="bg-BG" sz="3600" dirty="0"/>
              <a:t>, </a:t>
            </a:r>
            <a:r>
              <a:rPr lang="bg-BG" sz="3600" b="1" dirty="0"/>
              <a:t>точно</a:t>
            </a:r>
            <a:r>
              <a:rPr lang="bg-BG" sz="3600" dirty="0"/>
              <a:t> и </a:t>
            </a:r>
            <a:r>
              <a:rPr lang="bg-BG" sz="3600" b="1" dirty="0"/>
              <a:t>разбираемо</a:t>
            </a:r>
            <a:r>
              <a:rPr lang="bg-BG" sz="3600" dirty="0"/>
              <a:t> за публиката</a:t>
            </a:r>
            <a:endParaRPr lang="ru-RU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465" y="2721538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177" y="2730831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6648</TotalTime>
  <Words>489</Words>
  <Application>Microsoft Office PowerPoint</Application>
  <PresentationFormat>Widescreen</PresentationFormat>
  <Paragraphs>95</Paragraphs>
  <Slides>20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</vt:lpstr>
      <vt:lpstr>Представяне на презентация пред публика</vt:lpstr>
      <vt:lpstr>Съдържание</vt:lpstr>
      <vt:lpstr>Основни правила при представяне на презентация</vt:lpstr>
      <vt:lpstr>Правила</vt:lpstr>
      <vt:lpstr>Правила</vt:lpstr>
      <vt:lpstr>Правила</vt:lpstr>
      <vt:lpstr>Правила</vt:lpstr>
      <vt:lpstr>Правила</vt:lpstr>
      <vt:lpstr>Правила</vt:lpstr>
      <vt:lpstr>Правила</vt:lpstr>
      <vt:lpstr>Правила</vt:lpstr>
      <vt:lpstr>͏Представяне на презентация</vt:lpstr>
      <vt:lpstr>Стартиране на презентация</vt:lpstr>
      <vt:lpstr>Смяна на слайдове</vt:lpstr>
      <vt:lpstr>Край на представянето</vt:lpstr>
      <vt:lpstr>Помощни средства</vt:lpstr>
      <vt:lpstr>Помощни средства – видео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Представяне на презентация пред публика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1957</cp:revision>
  <dcterms:created xsi:type="dcterms:W3CDTF">2018-05-23T13:08:44Z</dcterms:created>
  <dcterms:modified xsi:type="dcterms:W3CDTF">2025-08-30T09:10:22Z</dcterms:modified>
  <cp:category/>
</cp:coreProperties>
</file>