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58" autoAdjust="0"/>
    <p:restoredTop sz="95215" autoAdjust="0"/>
  </p:normalViewPr>
  <p:slideViewPr>
    <p:cSldViewPr showGuides="1">
      <p:cViewPr varScale="1">
        <p:scale>
          <a:sx n="91" d="100"/>
          <a:sy n="91" d="100"/>
        </p:scale>
        <p:origin x="216" y="14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672</Words>
  <Application>Microsoft Macintosh PowerPoint</Application>
  <PresentationFormat>Widescreen</PresentationFormat>
  <Paragraphs>169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91</cp:revision>
  <dcterms:created xsi:type="dcterms:W3CDTF">2018-05-23T13:08:44Z</dcterms:created>
  <dcterms:modified xsi:type="dcterms:W3CDTF">2024-07-16T17:30:49Z</dcterms:modified>
  <cp:category>db;databases;sql;programming;computer programming;software development</cp:category>
</cp:coreProperties>
</file>