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5188" autoAdjust="0"/>
  </p:normalViewPr>
  <p:slideViewPr>
    <p:cSldViewPr showGuides="1">
      <p:cViewPr varScale="1">
        <p:scale>
          <a:sx n="84" d="100"/>
          <a:sy n="84" d="100"/>
        </p:scale>
        <p:origin x="200" y="7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dirty="0"/>
              <a:t>Визуализация на данни</a:t>
            </a:r>
          </a:p>
          <a:p>
            <a:pPr lvl="1"/>
            <a:r>
              <a:rPr lang="bg-BG" sz="2600" dirty="0"/>
              <a:t>Въвеждане и редактиране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[Add New Item]</a:t>
            </a:r>
            <a:endParaRPr lang="bg-BG" sz="2600" b="1" dirty="0">
              <a:solidFill>
                <a:schemeClr val="bg1"/>
              </a:solidFill>
            </a:endParaRPr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>
                <a:solidFill>
                  <a:schemeClr val="bg1"/>
                </a:solidFill>
              </a:rPr>
              <a:t>[Add]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2122387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[Add new Object]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LoadTownsFromDb()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db.Towns.ToArray();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ReloadTowns()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FormTowns_Load(object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пипат по базата данни</a:t>
            </a:r>
          </a:p>
          <a:p>
            <a:pPr lvl="1"/>
            <a:r>
              <a:rPr lang="bg-BG" sz="3200" dirty="0"/>
              <a:t>В базата данни промените ги прави главната 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dirty="0"/>
              <a:t>[OK]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редактиране на град и при </a:t>
            </a:r>
            <a:r>
              <a:rPr lang="en-US" sz="2600" dirty="0"/>
              <a:t>[OK] </a:t>
            </a:r>
            <a:r>
              <a:rPr lang="bg-BG" sz="2600" dirty="0"/>
              <a:t>променяме в БД: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841550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b="1" dirty="0"/>
              <a:t>Извикваме формата </a:t>
            </a:r>
            <a:r>
              <a:rPr lang="bg-BG" sz="2600" dirty="0"/>
              <a:t>за изтриване на град и при </a:t>
            </a:r>
            <a:r>
              <a:rPr lang="en-US" sz="2600" b="1" dirty="0"/>
              <a:t>[OK]</a:t>
            </a:r>
            <a:r>
              <a:rPr lang="bg-BG" sz="2600" dirty="0"/>
              <a:t> изтриваме града от БД: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46665</TotalTime>
  <Words>2278</Words>
  <Application>Microsoft Macintosh PowerPoint</Application>
  <PresentationFormat>Widescreen</PresentationFormat>
  <Paragraphs>440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383</cp:revision>
  <dcterms:created xsi:type="dcterms:W3CDTF">2018-05-23T13:08:44Z</dcterms:created>
  <dcterms:modified xsi:type="dcterms:W3CDTF">2024-08-02T10:13:29Z</dcterms:modified>
  <cp:category/>
</cp:coreProperties>
</file>