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604" r:id="rId16"/>
    <p:sldId id="598" r:id="rId17"/>
    <p:sldId id="600" r:id="rId18"/>
    <p:sldId id="601" r:id="rId19"/>
    <p:sldId id="602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604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5238" autoAdjust="0"/>
  </p:normalViewPr>
  <p:slideViewPr>
    <p:cSldViewPr showGuides="1">
      <p:cViewPr>
        <p:scale>
          <a:sx n="66" d="100"/>
          <a:sy n="66" d="100"/>
        </p:scale>
        <p:origin x="643" y="6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1" y="2546520"/>
            <a:ext cx="3047999" cy="2833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3" y="3090890"/>
            <a:ext cx="1967578" cy="88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A6DEC-A196-8710-CA67-258261BB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37" y="1224000"/>
            <a:ext cx="9435327" cy="54465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321000" y="1359000"/>
            <a:ext cx="4770000" cy="1575000"/>
          </a:xfrm>
          <a:prstGeom prst="wedgeRoundRectCallout">
            <a:avLst>
              <a:gd name="adj1" fmla="val -87392"/>
              <a:gd name="adj2" fmla="val 49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C6AE05-5CD4-2E73-E461-7AD41392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36" y="1224000"/>
            <a:ext cx="9557133" cy="55168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16000" y="2799000"/>
            <a:ext cx="7650000" cy="18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481000" y="3639328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71000" y="6249065"/>
            <a:ext cx="1170000" cy="34627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846000" y="5454000"/>
            <a:ext cx="2461634" cy="686171"/>
          </a:xfrm>
          <a:prstGeom prst="wedgeRoundRectCallout">
            <a:avLst>
              <a:gd name="adj1" fmla="val -60687"/>
              <a:gd name="adj2" fmla="val 89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013629" y="3681853"/>
            <a:ext cx="2700000" cy="686171"/>
          </a:xfrm>
          <a:prstGeom prst="wedgeRoundRectCallout">
            <a:avLst>
              <a:gd name="adj1" fmla="val -47400"/>
              <a:gd name="adj2" fmla="val -103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890639" y="3778555"/>
            <a:ext cx="3108274" cy="610707"/>
          </a:xfrm>
          <a:prstGeom prst="wedgeRoundRectCallout">
            <a:avLst>
              <a:gd name="adj1" fmla="val -38699"/>
              <a:gd name="adj2" fmla="val -145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013629" y="4562137"/>
            <a:ext cx="2978948" cy="637994"/>
          </a:xfrm>
          <a:prstGeom prst="wedgeRoundRectCallout">
            <a:avLst>
              <a:gd name="adj1" fmla="val -64055"/>
              <a:gd name="adj2" fmla="val -42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C709E-66B6-F1ED-DCA7-279590CA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243" b="19317"/>
          <a:stretch/>
        </p:blipFill>
        <p:spPr>
          <a:xfrm>
            <a:off x="1341122" y="1224000"/>
            <a:ext cx="9594347" cy="553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31000" y="3414782"/>
            <a:ext cx="6390000" cy="1620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C87E2-F5B8-0461-7A9F-D712C3784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833-BA99-932A-C575-923CB903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Маркиране на клетки</a:t>
            </a:r>
            <a:r>
              <a:rPr lang="en-US" sz="4000" dirty="0"/>
              <a:t> – </a:t>
            </a:r>
            <a:r>
              <a:rPr lang="bg-BG" sz="4000" dirty="0"/>
              <a:t>видео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898A4-0AA3-A239-FE0A-C22882B3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24" y="1247150"/>
            <a:ext cx="10294951" cy="5421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22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F82611-DD56-94E8-A9B8-4BF2F5FF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3" y="1266290"/>
            <a:ext cx="10270594" cy="5408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CF41E4-D70E-83DB-4913-719EC274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5" y="1303001"/>
            <a:ext cx="10273830" cy="54103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Адрес</a:t>
            </a:r>
            <a:r>
              <a:rPr lang="bg-BG" b="1" dirty="0"/>
              <a:t>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0840" y="1930515"/>
            <a:ext cx="4455000" cy="3876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0612"/>
              <a:gd name="adj2" fmla="val 1360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0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869643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696000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4067</TotalTime>
  <Words>670</Words>
  <Application>Microsoft Office PowerPoint</Application>
  <PresentationFormat>Widescreen</PresentationFormat>
  <Paragraphs>117</Paragraphs>
  <Slides>22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Маркиране на клетки – видео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165</cp:revision>
  <dcterms:created xsi:type="dcterms:W3CDTF">2018-05-23T13:08:44Z</dcterms:created>
  <dcterms:modified xsi:type="dcterms:W3CDTF">2025-01-04T14:30:49Z</dcterms:modified>
  <cp:category/>
</cp:coreProperties>
</file>