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70" r:id="rId24"/>
    <p:sldId id="786" r:id="rId25"/>
    <p:sldId id="768" r:id="rId26"/>
    <p:sldId id="785" r:id="rId27"/>
    <p:sldId id="787" r:id="rId28"/>
    <p:sldId id="776" r:id="rId29"/>
    <p:sldId id="784" r:id="rId30"/>
    <p:sldId id="788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  <p14:sldId id="78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9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5143" autoAdjust="0"/>
  </p:normalViewPr>
  <p:slideViewPr>
    <p:cSldViewPr showGuides="1">
      <p:cViewPr varScale="1">
        <p:scale>
          <a:sx n="126" d="100"/>
          <a:sy n="126" d="100"/>
        </p:scale>
        <p:origin x="224" y="7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US" sz="2400" b="1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потребители</a:t>
            </a:r>
            <a:endParaRPr lang="en-BG" sz="2400" b="1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000" dirty="0"/>
              <a:t>Име на </a:t>
            </a:r>
            <a:r>
              <a:rPr lang="bg-BG" sz="2000" b="1" dirty="0"/>
              <a:t>роля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000" b="1" dirty="0"/>
              <a:t>Потребителско име</a:t>
            </a:r>
            <a:r>
              <a:rPr lang="bg-BG" sz="2000" dirty="0"/>
              <a:t>,</a:t>
            </a:r>
            <a:r>
              <a:rPr lang="bg-BG" sz="2000" b="1" dirty="0"/>
              <a:t> парола </a:t>
            </a:r>
            <a:r>
              <a:rPr lang="bg-BG" sz="2000" dirty="0"/>
              <a:t>(криптирана)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роля</a:t>
            </a:r>
            <a:r>
              <a:rPr lang="bg-BG" sz="2000" dirty="0"/>
              <a:t> </a:t>
            </a:r>
            <a:r>
              <a:rPr lang="en-US" sz="2000" dirty="0"/>
              <a:t>(</a:t>
            </a:r>
            <a:r>
              <a:rPr lang="bg-BG" sz="2000" dirty="0"/>
              <a:t>потребителят си има роля</a:t>
            </a:r>
            <a:r>
              <a:rPr lang="en-US" sz="2000" dirty="0"/>
              <a:t>)</a:t>
            </a:r>
            <a:endParaRPr lang="bg-BG" sz="2200" b="1" dirty="0"/>
          </a:p>
          <a:p>
            <a:r>
              <a:rPr lang="bg-BG" sz="24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специалност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лекарят си има потребител)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телефон, </a:t>
            </a:r>
            <a:r>
              <a:rPr lang="en-US" sz="2000" b="1" dirty="0"/>
              <a:t>email</a:t>
            </a:r>
            <a:endParaRPr lang="bg-BG" sz="2000" b="1" dirty="0"/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администраторът си има потребител)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ЕГН</a:t>
            </a:r>
            <a:r>
              <a:rPr lang="bg-BG" sz="2000" dirty="0"/>
              <a:t>, </a:t>
            </a:r>
            <a:r>
              <a:rPr lang="bg-BG" sz="2000" b="1" dirty="0"/>
              <a:t>пол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000" b="1" dirty="0"/>
              <a:t>Дата</a:t>
            </a:r>
            <a:r>
              <a:rPr lang="bg-BG" sz="2000" dirty="0"/>
              <a:t>, </a:t>
            </a:r>
            <a:r>
              <a:rPr lang="bg-BG" sz="2000" b="1" dirty="0"/>
              <a:t>състояние, лечение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пациент</a:t>
            </a:r>
            <a:r>
              <a:rPr lang="bg-BG" sz="2000" dirty="0"/>
              <a:t> и </a:t>
            </a:r>
            <a:r>
              <a:rPr lang="bg-BG" sz="2000" b="1" dirty="0"/>
              <a:t>лекар</a:t>
            </a:r>
            <a:r>
              <a:rPr lang="bg-BG" sz="20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2" y="2529000"/>
            <a:ext cx="12032776" cy="24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627145"/>
            <a:ext cx="11622425" cy="42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потребители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bg-BG" b="1" dirty="0">
                <a:solidFill>
                  <a:schemeClr val="bg1"/>
                </a:solidFill>
              </a:rPr>
              <a:t>за админи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(многородово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Потребители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потребители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потребители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потребител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потребителско име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269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51140</TotalTime>
  <Words>1852</Words>
  <Application>Microsoft Macintosh PowerPoint</Application>
  <PresentationFormat>Widescreen</PresentationFormat>
  <Paragraphs>291</Paragraphs>
  <Slides>33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Проектиране: дизайн на UI - Потребители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429</cp:revision>
  <dcterms:created xsi:type="dcterms:W3CDTF">2018-05-23T13:08:44Z</dcterms:created>
  <dcterms:modified xsi:type="dcterms:W3CDTF">2024-09-28T08:04:34Z</dcterms:modified>
  <cp:category/>
</cp:coreProperties>
</file>