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35" r:id="rId13"/>
    <p:sldId id="542" r:id="rId14"/>
    <p:sldId id="541" r:id="rId15"/>
    <p:sldId id="536" r:id="rId16"/>
    <p:sldId id="537" r:id="rId17"/>
    <p:sldId id="539" r:id="rId18"/>
    <p:sldId id="538" r:id="rId19"/>
    <p:sldId id="540" r:id="rId20"/>
    <p:sldId id="530" r:id="rId21"/>
    <p:sldId id="511" r:id="rId22"/>
    <p:sldId id="512" r:id="rId23"/>
    <p:sldId id="513" r:id="rId24"/>
    <p:sldId id="514" r:id="rId25"/>
    <p:sldId id="515" r:id="rId26"/>
    <p:sldId id="516" r:id="rId27"/>
    <p:sldId id="531" r:id="rId28"/>
    <p:sldId id="532" r:id="rId29"/>
    <p:sldId id="534" r:id="rId30"/>
    <p:sldId id="533" r:id="rId31"/>
    <p:sldId id="349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&#10;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</p14:sldIdLst>
        </p14:section>
        <p14:section name="Ограничения на целостта&#10;" id="{AE82BD26-B824-41EC-B91C-5FF26A22ABEE}">
          <p14:sldIdLst>
            <p14:sldId id="527"/>
            <p14:sldId id="528"/>
            <p14:sldId id="529"/>
          </p14:sldIdLst>
        </p14:section>
        <p14:section name="Каскадни операции&#10;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&#10;" id="{226DBD6B-8E6E-4B6D-822C-1E8A1B35F5CD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1000" y="3326143"/>
            <a:ext cx="4724400" cy="210312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Възниква, когато се опитате да вмъкнете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добавяне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все още </a:t>
            </a:r>
            <a:r>
              <a:rPr lang="ru-RU" b="1" dirty="0">
                <a:solidFill>
                  <a:schemeClr val="bg1"/>
                </a:solidFill>
              </a:rPr>
              <a:t>нямат смисъл</a:t>
            </a: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ru-RU" dirty="0"/>
              <a:t>Позволява, когато се направи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в определен обект, тази промяна да се приложи към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свързани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обекти</a:t>
            </a:r>
            <a:endParaRPr lang="ru-RU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en-US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662660F-7D8A-88DE-3A5F-AE437285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5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FF94F-5A63-6F15-1F9C-226248AC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63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0BD9DD8-4655-2DE6-D33D-720A749F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72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Колекцията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2"/>
            <a:r>
              <a:rPr lang="bg-BG" dirty="0"/>
              <a:t>Релации</a:t>
            </a:r>
            <a:endParaRPr lang="en-US" dirty="0"/>
          </a:p>
          <a:p>
            <a:pPr lvl="2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диаграми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10916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ru-RU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избягваме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6440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923846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161137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5421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993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1517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6089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45507"/>
              </p:ext>
            </p:extLst>
          </p:nvPr>
        </p:nvGraphicFramePr>
        <p:xfrm>
          <a:off x="1143000" y="3246739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35694"/>
              </p:ext>
            </p:extLst>
          </p:nvPr>
        </p:nvGraphicFramePr>
        <p:xfrm>
          <a:off x="7924800" y="3571695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755736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593936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798790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736936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889336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822536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489354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736935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117935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222336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41557"/>
              </p:ext>
            </p:extLst>
          </p:nvPr>
        </p:nvGraphicFramePr>
        <p:xfrm>
          <a:off x="990600" y="3831936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374736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51290"/>
              </p:ext>
            </p:extLst>
          </p:nvPr>
        </p:nvGraphicFramePr>
        <p:xfrm>
          <a:off x="4800600" y="3984336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34192"/>
              </p:ext>
            </p:extLst>
          </p:nvPr>
        </p:nvGraphicFramePr>
        <p:xfrm>
          <a:off x="8610600" y="4365336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1734</Words>
  <Application>Microsoft Office PowerPoint</Application>
  <PresentationFormat>Widescreen</PresentationFormat>
  <Paragraphs>507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 (1)</vt:lpstr>
      <vt:lpstr>Ограничения на целостта (2)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2023-10-06T16:04:22Z</dcterms:modified>
  <cp:category>computer programming;programming;software development;software engineering</cp:category>
</cp:coreProperties>
</file>