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5" r:id="rId13"/>
    <p:sldId id="612" r:id="rId14"/>
    <p:sldId id="613" r:id="rId15"/>
    <p:sldId id="614" r:id="rId16"/>
    <p:sldId id="616" r:id="rId17"/>
    <p:sldId id="617" r:id="rId18"/>
    <p:sldId id="618" r:id="rId19"/>
    <p:sldId id="620" r:id="rId20"/>
    <p:sldId id="621" r:id="rId21"/>
    <p:sldId id="623" r:id="rId22"/>
    <p:sldId id="625" r:id="rId23"/>
    <p:sldId id="626" r:id="rId24"/>
    <p:sldId id="602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31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18853"/>
            <a:ext cx="11083636" cy="614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Преобразуване и вмъкване </a:t>
            </a:r>
            <a:r>
              <a:rPr lang="ru-RU" dirty="0"/>
              <a:t>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2"/>
                </a:solidFill>
              </a:rPr>
              <a:t>Text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2"/>
                </a:solidFill>
              </a:rPr>
              <a:t>Text</a:t>
            </a: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 smtClean="0"/>
              <a:t>Бутонът </a:t>
            </a:r>
            <a:r>
              <a:rPr lang="en-US" b="1" dirty="0" smtClean="0">
                <a:solidFill>
                  <a:schemeClr val="bg1"/>
                </a:solidFill>
              </a:rPr>
              <a:t>Rotate</a:t>
            </a:r>
            <a:r>
              <a:rPr lang="en-US" dirty="0" smtClean="0"/>
              <a:t>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Image</a:t>
            </a:r>
            <a:r>
              <a:rPr lang="bg-BG" b="1" dirty="0" smtClean="0"/>
              <a:t> </a:t>
            </a:r>
            <a:endParaRPr lang="en-US" b="1" dirty="0" smtClean="0"/>
          </a:p>
          <a:p>
            <a:r>
              <a:rPr lang="bg-BG" dirty="0" smtClean="0"/>
              <a:t>За да завъртите желаното от вас изображение, трябва да го </a:t>
            </a:r>
            <a:r>
              <a:rPr lang="bg-BG" b="1" dirty="0" smtClean="0"/>
              <a:t>селектирате</a:t>
            </a:r>
          </a:p>
          <a:p>
            <a:r>
              <a:rPr lang="en-US" dirty="0" smtClean="0"/>
              <a:t>Rotate </a:t>
            </a:r>
            <a:r>
              <a:rPr lang="en-US" b="1" dirty="0" smtClean="0"/>
              <a:t>right 90°</a:t>
            </a:r>
            <a:endParaRPr lang="bg-BG" b="1" dirty="0" smtClean="0"/>
          </a:p>
          <a:p>
            <a:r>
              <a:rPr lang="en-US" dirty="0" smtClean="0"/>
              <a:t>Rotate </a:t>
            </a:r>
            <a:r>
              <a:rPr lang="en-US" b="1" dirty="0" smtClean="0"/>
              <a:t>left 90°</a:t>
            </a:r>
            <a:r>
              <a:rPr lang="bg-BG" b="1" dirty="0" smtClean="0"/>
              <a:t> </a:t>
            </a:r>
          </a:p>
          <a:p>
            <a:r>
              <a:rPr lang="en-US" dirty="0" smtClean="0"/>
              <a:t>Rotate </a:t>
            </a:r>
            <a:r>
              <a:rPr lang="bg-BG" b="1" dirty="0" smtClean="0"/>
              <a:t>18</a:t>
            </a:r>
            <a:r>
              <a:rPr lang="en-US" b="1" dirty="0" smtClean="0"/>
              <a:t>0°</a:t>
            </a:r>
            <a:endParaRPr lang="bg-BG" b="1" dirty="0" smtClean="0"/>
          </a:p>
          <a:p>
            <a:r>
              <a:rPr lang="en-US" b="1" dirty="0" smtClean="0"/>
              <a:t>Flip vertical</a:t>
            </a:r>
          </a:p>
          <a:p>
            <a:r>
              <a:rPr lang="en-US" b="1" dirty="0" smtClean="0"/>
              <a:t>Flip horizontal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файла </a:t>
            </a:r>
            <a:r>
              <a:rPr lang="en-US" b="1" dirty="0" smtClean="0">
                <a:solidFill>
                  <a:schemeClr val="bg1"/>
                </a:solidFill>
              </a:rPr>
              <a:t>treasure.jpg</a:t>
            </a:r>
            <a:r>
              <a:rPr lang="en-US" b="1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папката </a:t>
            </a:r>
            <a:r>
              <a:rPr lang="en-US" b="1" dirty="0" smtClean="0">
                <a:solidFill>
                  <a:schemeClr val="bg1"/>
                </a:solidFill>
              </a:rPr>
              <a:t>Resources</a:t>
            </a:r>
            <a:r>
              <a:rPr lang="bg-BG" dirty="0" smtClean="0"/>
              <a:t>. Насочете човечето в посоката с </a:t>
            </a:r>
            <a:r>
              <a:rPr lang="bg-BG" b="1" dirty="0" smtClean="0"/>
              <a:t>по-голямото богатство</a:t>
            </a:r>
            <a:r>
              <a:rPr lang="bg-BG" dirty="0" smtClean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Бутонът за </a:t>
            </a:r>
            <a:r>
              <a:rPr lang="en-US" b="1" dirty="0" smtClean="0">
                <a:solidFill>
                  <a:schemeClr val="bg1"/>
                </a:solidFill>
              </a:rPr>
              <a:t>Resize</a:t>
            </a:r>
            <a:r>
              <a:rPr lang="en-US" dirty="0" smtClean="0"/>
              <a:t>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dirty="0" smtClean="0"/>
              <a:t>наклоните </a:t>
            </a:r>
            <a:r>
              <a:rPr lang="bg-BG" dirty="0"/>
              <a:t>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664000"/>
            <a:ext cx="2534004" cy="37819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89000"/>
            <a:ext cx="2534004" cy="13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91000" y="2646784"/>
            <a:ext cx="4181744" cy="2312216"/>
          </a:xfrm>
          <a:prstGeom prst="wedgeRoundRectCallout">
            <a:avLst>
              <a:gd name="adj1" fmla="val -53228"/>
              <a:gd name="adj2" fmla="val 75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на маркирания обект</a:t>
            </a:r>
          </a:p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2" y="1067546"/>
            <a:ext cx="12195251" cy="65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Бутонът </a:t>
            </a:r>
            <a:r>
              <a:rPr lang="en-US" b="1" dirty="0" smtClean="0">
                <a:solidFill>
                  <a:schemeClr val="bg1"/>
                </a:solidFill>
              </a:rPr>
              <a:t>Crop</a:t>
            </a:r>
            <a:r>
              <a:rPr lang="en-US" dirty="0" smtClean="0"/>
              <a:t>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Image</a:t>
            </a:r>
          </a:p>
          <a:p>
            <a:r>
              <a:rPr lang="bg-BG" dirty="0" smtClean="0"/>
              <a:t>След като сте </a:t>
            </a:r>
            <a:r>
              <a:rPr lang="bg-BG" b="1" dirty="0" smtClean="0"/>
              <a:t>селектирали</a:t>
            </a:r>
            <a:r>
              <a:rPr lang="bg-BG" dirty="0" smtClean="0"/>
              <a:t> желанат част от вас част, която </a:t>
            </a:r>
            <a:r>
              <a:rPr lang="bg-BG" b="1" dirty="0" smtClean="0"/>
              <a:t>искате да остане</a:t>
            </a:r>
            <a:r>
              <a:rPr lang="bg-BG" dirty="0" smtClean="0"/>
              <a:t>, натискате </a:t>
            </a:r>
            <a:r>
              <a:rPr lang="en-US" b="1" dirty="0" smtClean="0">
                <a:solidFill>
                  <a:schemeClr val="bg1"/>
                </a:solidFill>
              </a:rPr>
              <a:t>Crop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159000"/>
            <a:ext cx="6390000" cy="3455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файла </a:t>
            </a:r>
            <a:r>
              <a:rPr lang="en-US" b="1" dirty="0" smtClean="0">
                <a:solidFill>
                  <a:schemeClr val="bg1"/>
                </a:solidFill>
              </a:rPr>
              <a:t>hair.png</a:t>
            </a:r>
            <a:r>
              <a:rPr lang="en-US" b="1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папката </a:t>
            </a:r>
            <a:r>
              <a:rPr lang="en-US" b="1" dirty="0" smtClean="0">
                <a:solidFill>
                  <a:schemeClr val="bg1"/>
                </a:solidFill>
              </a:rPr>
              <a:t>Resources</a:t>
            </a:r>
            <a:r>
              <a:rPr lang="en-US" dirty="0" smtClean="0"/>
              <a:t>. </a:t>
            </a:r>
            <a:r>
              <a:rPr lang="bg-BG" dirty="0" smtClean="0"/>
              <a:t>Отрежете човечето, така че да остане </a:t>
            </a:r>
            <a:r>
              <a:rPr lang="bg-BG" b="1" dirty="0" smtClean="0"/>
              <a:t>без коса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00"/>
            <a:ext cx="12192000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1641000" y="2619000"/>
            <a:ext cx="3780000" cy="720000"/>
          </a:xfrm>
          <a:prstGeom prst="wedgeRoundRectCallout">
            <a:avLst>
              <a:gd name="adj1" fmla="val -84358"/>
              <a:gd name="adj2" fmla="val -230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00"/>
            <a:ext cx="12192000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3666000" y="2889000"/>
            <a:ext cx="2925000" cy="1170000"/>
          </a:xfrm>
          <a:prstGeom prst="wedgeRoundRectCallout">
            <a:avLst>
              <a:gd name="adj1" fmla="val -150617"/>
              <a:gd name="adj2" fmla="val -66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Въвеждане на текст</a:t>
            </a:r>
          </a:p>
          <a:p>
            <a:r>
              <a:rPr lang="bg-BG" dirty="0" smtClean="0"/>
              <a:t>Пробразуване на графично изображение</a:t>
            </a:r>
          </a:p>
          <a:p>
            <a:pPr lvl="1"/>
            <a:r>
              <a:rPr lang="bg-BG" b="1" dirty="0" smtClean="0"/>
              <a:t>Завъртане</a:t>
            </a:r>
            <a:r>
              <a:rPr lang="bg-BG" dirty="0" smtClean="0"/>
              <a:t> и </a:t>
            </a:r>
            <a:r>
              <a:rPr lang="bg-BG" b="1" dirty="0" smtClean="0"/>
              <a:t>обръщане</a:t>
            </a:r>
            <a:r>
              <a:rPr lang="bg-BG" dirty="0" smtClean="0"/>
              <a:t> на изображение</a:t>
            </a:r>
          </a:p>
          <a:p>
            <a:pPr lvl="1"/>
            <a:r>
              <a:rPr lang="bg-BG" b="1" dirty="0" smtClean="0"/>
              <a:t>Наклоняване</a:t>
            </a:r>
            <a:r>
              <a:rPr lang="bg-BG" dirty="0" smtClean="0"/>
              <a:t> на изображение</a:t>
            </a:r>
          </a:p>
          <a:p>
            <a:pPr lvl="1"/>
            <a:r>
              <a:rPr lang="bg-BG" b="1" dirty="0" smtClean="0"/>
              <a:t>Изрязване</a:t>
            </a:r>
            <a:r>
              <a:rPr lang="bg-BG" dirty="0" smtClean="0"/>
              <a:t> на изображение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Отпечатване</a:t>
            </a:r>
            <a:r>
              <a:rPr lang="bg-BG" dirty="0" smtClean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4000"/>
            <a:ext cx="12191998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316702" y="2844000"/>
            <a:ext cx="3389297" cy="1125000"/>
          </a:xfrm>
          <a:prstGeom prst="wedgeRoundRectCallout">
            <a:avLst>
              <a:gd name="adj1" fmla="val -110429"/>
              <a:gd name="adj2" fmla="val -99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4000"/>
            <a:ext cx="12191998" cy="685799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61000" y="5004000"/>
            <a:ext cx="4379298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Отваря се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Отваря се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 smtClean="0"/>
              <a:t>Принтерът</a:t>
            </a:r>
            <a:r>
              <a:rPr lang="bg-BG" dirty="0" smtClean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 smtClean="0"/>
              <a:t>Кои страници </a:t>
            </a:r>
            <a:r>
              <a:rPr lang="bg-BG" dirty="0" smtClean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 smtClean="0"/>
              <a:t>Колко копия </a:t>
            </a:r>
            <a:r>
              <a:rPr lang="bg-BG" dirty="0" smtClean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 smtClean="0"/>
              <a:t>Как да се подредят </a:t>
            </a:r>
            <a:r>
              <a:rPr lang="bg-BG" dirty="0" smtClean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͏</a:t>
            </a:r>
            <a:r>
              <a:rPr lang="bg-BG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 smtClean="0">
                <a:solidFill>
                  <a:schemeClr val="bg2"/>
                </a:solidFill>
              </a:rPr>
              <a:t> на текст </a:t>
            </a:r>
            <a:r>
              <a:rPr lang="bg-BG" sz="3200" dirty="0" smtClean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 smtClean="0">
                <a:solidFill>
                  <a:schemeClr val="bg2"/>
                </a:solidFill>
              </a:rPr>
              <a:t>͏</a:t>
            </a:r>
            <a:r>
              <a:rPr lang="ru-RU" sz="3000" b="1" dirty="0" smtClean="0">
                <a:solidFill>
                  <a:schemeClr val="bg2"/>
                </a:solidFill>
              </a:rPr>
              <a:t>Шрифт</a:t>
            </a:r>
            <a:r>
              <a:rPr lang="ru-RU" sz="3000" dirty="0" smtClean="0">
                <a:solidFill>
                  <a:schemeClr val="bg2"/>
                </a:solidFill>
              </a:rPr>
              <a:t>, </a:t>
            </a:r>
            <a:r>
              <a:rPr lang="ru-RU" sz="3000" b="1" dirty="0" smtClean="0">
                <a:solidFill>
                  <a:schemeClr val="bg2"/>
                </a:solidFill>
              </a:rPr>
              <a:t>цвят</a:t>
            </a:r>
            <a:r>
              <a:rPr lang="ru-RU" sz="3000" dirty="0" smtClean="0">
                <a:solidFill>
                  <a:schemeClr val="bg2"/>
                </a:solidFill>
              </a:rPr>
              <a:t>, </a:t>
            </a:r>
            <a:r>
              <a:rPr lang="ru-RU" sz="3000" b="1" dirty="0" smtClean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 smtClean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 smtClean="0">
                <a:solidFill>
                  <a:schemeClr val="bg2"/>
                </a:solidFill>
              </a:rPr>
              <a:t>Завъртане</a:t>
            </a:r>
            <a:r>
              <a:rPr lang="ru-RU" sz="3000" dirty="0" smtClean="0">
                <a:solidFill>
                  <a:schemeClr val="bg2"/>
                </a:solidFill>
              </a:rPr>
              <a:t> и </a:t>
            </a:r>
            <a:r>
              <a:rPr lang="ru-RU" sz="3000" b="1" dirty="0" smtClean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 smtClean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 smtClean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 smtClean="0">
                <a:solidFill>
                  <a:schemeClr val="bg2"/>
                </a:solidFill>
              </a:rPr>
              <a:t> на изображение</a:t>
            </a:r>
            <a:endParaRPr lang="ru-RU" sz="32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95000" cy="5528766"/>
          </a:xfrm>
        </p:spPr>
        <p:txBody>
          <a:bodyPr/>
          <a:lstStyle/>
          <a:p>
            <a:r>
              <a:rPr lang="bg-BG" dirty="0" smtClean="0"/>
              <a:t>Инструментът за </a:t>
            </a:r>
            <a:r>
              <a:rPr lang="bg-BG" b="1" dirty="0" smtClean="0"/>
              <a:t>въвеждане на текст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Tools</a:t>
            </a:r>
            <a:r>
              <a:rPr lang="en-US" b="1" dirty="0" smtClean="0"/>
              <a:t> </a:t>
            </a:r>
          </a:p>
          <a:p>
            <a:r>
              <a:rPr lang="bg-BG" dirty="0" smtClean="0"/>
              <a:t>След като сме избрали инструмента, </a:t>
            </a:r>
            <a:r>
              <a:rPr lang="bg-BG" b="1" dirty="0" smtClean="0"/>
              <a:t>щракваме</a:t>
            </a:r>
            <a:r>
              <a:rPr lang="bg-BG" dirty="0" smtClean="0"/>
              <a:t> на място в </a:t>
            </a:r>
            <a:r>
              <a:rPr lang="bg-BG" b="1" dirty="0" smtClean="0"/>
              <a:t>работното поле</a:t>
            </a:r>
            <a:r>
              <a:rPr lang="bg-BG" dirty="0" smtClean="0"/>
              <a:t>, където искаме да се </a:t>
            </a:r>
            <a:r>
              <a:rPr lang="bg-BG" b="1" dirty="0" smtClean="0"/>
              <a:t>появи текстът</a:t>
            </a:r>
          </a:p>
          <a:p>
            <a:r>
              <a:rPr lang="bg-BG" b="1" dirty="0" smtClean="0"/>
              <a:t>Въвеждаме</a:t>
            </a:r>
            <a:r>
              <a:rPr lang="bg-BG" dirty="0" smtClean="0"/>
              <a:t> отделните </a:t>
            </a:r>
            <a:r>
              <a:rPr lang="bg-BG" b="1" dirty="0" smtClean="0"/>
              <a:t>символи</a:t>
            </a:r>
            <a:r>
              <a:rPr lang="bg-BG" dirty="0" smtClean="0"/>
              <a:t> с помощта на </a:t>
            </a:r>
            <a:r>
              <a:rPr lang="bg-BG" b="1" dirty="0" smtClean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707313"/>
            <a:ext cx="5715000" cy="30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en-US" b="1" dirty="0" smtClean="0"/>
              <a:t> </a:t>
            </a:r>
            <a:r>
              <a:rPr lang="bg-BG" dirty="0" smtClean="0"/>
              <a:t>в новото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Text</a:t>
            </a:r>
            <a:r>
              <a:rPr lang="en-US" b="1" dirty="0" smtClean="0"/>
              <a:t> </a:t>
            </a:r>
            <a:r>
              <a:rPr lang="bg-BG" dirty="0" smtClean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Colors</a:t>
            </a:r>
            <a:r>
              <a:rPr lang="en-US" b="1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Text</a:t>
            </a:r>
            <a:r>
              <a:rPr lang="en-US" dirty="0" smtClean="0"/>
              <a:t> </a:t>
            </a:r>
            <a:r>
              <a:rPr lang="bg-BG" dirty="0" smtClean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bg-BG" dirty="0" smtClean="0"/>
              <a:t>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3488"/>
              <a:gd name="adj2" fmla="val 12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 да настройвате </a:t>
            </a:r>
            <a:r>
              <a:rPr lang="bg-BG" b="1" dirty="0" smtClean="0"/>
              <a:t>фонът </a:t>
            </a:r>
            <a:r>
              <a:rPr lang="bg-BG" dirty="0" smtClean="0"/>
              <a:t>(текстовата кутия), като използвате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Opaque</a:t>
            </a:r>
            <a:r>
              <a:rPr lang="en-US" dirty="0" smtClean="0"/>
              <a:t> – </a:t>
            </a:r>
            <a:r>
              <a:rPr lang="bg-BG" b="1" dirty="0" smtClean="0"/>
              <a:t>текстът</a:t>
            </a:r>
            <a:r>
              <a:rPr lang="bg-BG" dirty="0" smtClean="0"/>
              <a:t> и </a:t>
            </a:r>
            <a:r>
              <a:rPr lang="bg-BG" b="1" dirty="0" smtClean="0"/>
              <a:t>фонът</a:t>
            </a:r>
            <a:r>
              <a:rPr lang="bg-BG" dirty="0" smtClean="0"/>
              <a:t> са </a:t>
            </a:r>
            <a:r>
              <a:rPr lang="bg-BG" b="1" dirty="0" smtClean="0"/>
              <a:t>цветовете</a:t>
            </a:r>
            <a:r>
              <a:rPr lang="bg-BG" dirty="0" smtClean="0"/>
              <a:t>, които са зададени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r>
              <a:rPr lang="bg-BG" b="1" dirty="0" smtClean="0"/>
              <a:t> </a:t>
            </a:r>
            <a:r>
              <a:rPr lang="bg-BG" dirty="0" smtClean="0"/>
              <a:t>(това, което е под тях, </a:t>
            </a:r>
            <a:r>
              <a:rPr lang="bg-BG" b="1" dirty="0" smtClean="0"/>
              <a:t>не се вижда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Transparent</a:t>
            </a:r>
            <a:r>
              <a:rPr lang="en-US" dirty="0" smtClean="0"/>
              <a:t> – </a:t>
            </a:r>
            <a:r>
              <a:rPr lang="bg-BG" b="1" dirty="0" smtClean="0"/>
              <a:t>фонът</a:t>
            </a:r>
            <a:r>
              <a:rPr lang="bg-BG" dirty="0" smtClean="0"/>
              <a:t> е </a:t>
            </a:r>
            <a:r>
              <a:rPr lang="bg-BG" b="1" dirty="0" smtClean="0"/>
              <a:t>прозрачен</a:t>
            </a:r>
            <a:r>
              <a:rPr lang="bg-BG" dirty="0" smtClean="0"/>
              <a:t> и се вижда </a:t>
            </a:r>
            <a:r>
              <a:rPr lang="bg-BG" b="1" dirty="0" smtClean="0"/>
              <a:t>само текстът </a:t>
            </a:r>
            <a:r>
              <a:rPr lang="bg-BG" dirty="0" smtClean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</a:t>
            </a:r>
            <a:r>
              <a:rPr lang="bg-BG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9" y="4957390"/>
            <a:ext cx="1618481" cy="1549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bg-BG" dirty="0" smtClean="0"/>
              <a:t>. Изчертайте фигурите: </a:t>
            </a:r>
            <a:r>
              <a:rPr lang="bg-BG" b="1" dirty="0" smtClean="0"/>
              <a:t>триъгълник</a:t>
            </a:r>
            <a:r>
              <a:rPr lang="bg-BG" dirty="0" smtClean="0"/>
              <a:t>, </a:t>
            </a:r>
            <a:r>
              <a:rPr lang="bg-BG" b="1" dirty="0" smtClean="0"/>
              <a:t>квадрат</a:t>
            </a:r>
            <a:r>
              <a:rPr lang="bg-BG" dirty="0" smtClean="0"/>
              <a:t>, </a:t>
            </a:r>
            <a:r>
              <a:rPr lang="bg-BG" b="1" dirty="0" smtClean="0"/>
              <a:t>правоъгълник</a:t>
            </a:r>
            <a:r>
              <a:rPr lang="bg-BG" dirty="0" smtClean="0"/>
              <a:t>, </a:t>
            </a:r>
            <a:r>
              <a:rPr lang="bg-BG" b="1" dirty="0" smtClean="0"/>
              <a:t>окръжност</a:t>
            </a:r>
            <a:r>
              <a:rPr lang="bg-BG" dirty="0" smtClean="0"/>
              <a:t>. Всяка фигура трябва да е </a:t>
            </a:r>
            <a:r>
              <a:rPr lang="bg-BG" b="1" dirty="0" smtClean="0"/>
              <a:t>запълнена</a:t>
            </a:r>
            <a:r>
              <a:rPr lang="bg-BG" dirty="0" smtClean="0"/>
              <a:t> с </a:t>
            </a:r>
            <a:r>
              <a:rPr lang="bg-BG" b="1" dirty="0" smtClean="0"/>
              <a:t>различен цвят</a:t>
            </a:r>
            <a:r>
              <a:rPr lang="bg-BG" dirty="0" smtClean="0"/>
              <a:t>. </a:t>
            </a:r>
            <a:r>
              <a:rPr lang="bg-BG" dirty="0"/>
              <a:t>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</a:t>
            </a:r>
            <a:r>
              <a:rPr lang="bg-BG" dirty="0" smtClean="0"/>
              <a:t>нея, като </a:t>
            </a:r>
            <a:r>
              <a:rPr lang="bg-BG" b="1" dirty="0" smtClean="0"/>
              <a:t>цвета</a:t>
            </a:r>
            <a:r>
              <a:rPr lang="bg-BG" dirty="0" smtClean="0"/>
              <a:t> на </a:t>
            </a:r>
            <a:r>
              <a:rPr lang="bg-BG" b="1" dirty="0" smtClean="0"/>
              <a:t>текста</a:t>
            </a:r>
            <a:r>
              <a:rPr lang="bg-BG" dirty="0" smtClean="0"/>
              <a:t> съответства с този, който е </a:t>
            </a:r>
            <a:r>
              <a:rPr lang="bg-BG" b="1" dirty="0" smtClean="0"/>
              <a:t>запълнена фигурата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110407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bg-BG" b="1" dirty="0" smtClean="0"/>
              <a:t>изображението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 smtClean="0"/>
              <a:t>и </a:t>
            </a:r>
            <a:r>
              <a:rPr lang="bg-BG" dirty="0" smtClean="0"/>
              <a:t>го </a:t>
            </a:r>
            <a:r>
              <a:rPr lang="bg-BG" b="1" dirty="0" smtClean="0"/>
              <a:t>пресъздайте</a:t>
            </a:r>
            <a:r>
              <a:rPr lang="bg-BG" dirty="0" smtClean="0"/>
              <a:t> в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en-US" dirty="0" smtClean="0"/>
              <a:t>, </a:t>
            </a:r>
            <a:r>
              <a:rPr lang="bg-BG" dirty="0" smtClean="0"/>
              <a:t>като използвате </a:t>
            </a:r>
            <a:r>
              <a:rPr lang="bg-BG" b="1" dirty="0" smtClean="0"/>
              <a:t>подходящите инстументи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6093</TotalTime>
  <Words>761</Words>
  <Application>Microsoft Office PowerPoint</Application>
  <PresentationFormat>Widescreen</PresentationFormat>
  <Paragraphs>129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578</cp:revision>
  <dcterms:created xsi:type="dcterms:W3CDTF">2018-05-23T13:08:44Z</dcterms:created>
  <dcterms:modified xsi:type="dcterms:W3CDTF">2023-11-18T09:48:32Z</dcterms:modified>
  <cp:category/>
</cp:coreProperties>
</file>