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588" r:id="rId34"/>
    <p:sldId id="492" r:id="rId35"/>
    <p:sldId id="548" r:id="rId36"/>
    <p:sldId id="551" r:id="rId37"/>
    <p:sldId id="553" r:id="rId38"/>
    <p:sldId id="552" r:id="rId39"/>
    <p:sldId id="493" r:id="rId40"/>
    <p:sldId id="494" r:id="rId41"/>
    <p:sldId id="495" r:id="rId42"/>
    <p:sldId id="496" r:id="rId43"/>
    <p:sldId id="497" r:id="rId44"/>
    <p:sldId id="500" r:id="rId45"/>
    <p:sldId id="501" r:id="rId46"/>
    <p:sldId id="503" r:id="rId47"/>
    <p:sldId id="581" r:id="rId48"/>
    <p:sldId id="582" r:id="rId49"/>
    <p:sldId id="509" r:id="rId50"/>
    <p:sldId id="510" r:id="rId51"/>
    <p:sldId id="511" r:id="rId52"/>
    <p:sldId id="512" r:id="rId53"/>
    <p:sldId id="513" r:id="rId54"/>
    <p:sldId id="534" r:id="rId55"/>
    <p:sldId id="401" r:id="rId56"/>
    <p:sldId id="5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588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13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 autoAdjust="0"/>
    <p:restoredTop sz="95160" autoAdjust="0"/>
  </p:normalViewPr>
  <p:slideViewPr>
    <p:cSldViewPr showGuides="1">
      <p:cViewPr varScale="1">
        <p:scale>
          <a:sx n="74" d="100"/>
          <a:sy n="74" d="100"/>
        </p:scale>
        <p:origin x="8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8" y="5184432"/>
            <a:ext cx="4667951" cy="1169567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</a:t>
            </a:r>
            <a:br>
              <a:rPr lang="bg-BG" sz="2799" b="1" noProof="1">
                <a:solidFill>
                  <a:schemeClr val="bg2"/>
                </a:solidFill>
              </a:rPr>
            </a:br>
            <a:r>
              <a:rPr lang="bg-BG" sz="2799" b="1" noProof="1">
                <a:solidFill>
                  <a:schemeClr val="bg2"/>
                </a:solidFill>
              </a:rPr>
              <a:t>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10763790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36000" y="2574000"/>
            <a:ext cx="2697205" cy="1493711"/>
          </a:xfrm>
          <a:prstGeom prst="wedgeRoundRectCallout">
            <a:avLst>
              <a:gd name="adj1" fmla="val -41331"/>
              <a:gd name="adj2" fmla="val -74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1426" y="5019945"/>
            <a:ext cx="611957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4062221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6" y="5591663"/>
            <a:ext cx="406222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4064024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983222" y="5591663"/>
            <a:ext cx="6332778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1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625926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E6A43EEF-00AD-4E89-822F-E23F5CC819FD}"/>
              </a:ext>
            </a:extLst>
          </p:cNvPr>
          <p:cNvGrpSpPr/>
          <p:nvPr/>
        </p:nvGrpSpPr>
        <p:grpSpPr>
          <a:xfrm>
            <a:off x="8256000" y="2341999"/>
            <a:ext cx="3323873" cy="4099137"/>
            <a:chOff x="8075096" y="1981579"/>
            <a:chExt cx="3375997" cy="4541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4FB0C-D669-4651-A436-1C6ED4CCF86B}"/>
                </a:ext>
              </a:extLst>
            </p:cNvPr>
            <p:cNvSpPr/>
            <p:nvPr/>
          </p:nvSpPr>
          <p:spPr bwMode="auto">
            <a:xfrm>
              <a:off x="8075096" y="1981579"/>
              <a:ext cx="3375997" cy="454116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DF0A91-4710-47D9-9094-3DBC957F7328}"/>
                </a:ext>
              </a:extLst>
            </p:cNvPr>
            <p:cNvSpPr/>
            <p:nvPr/>
          </p:nvSpPr>
          <p:spPr bwMode="auto">
            <a:xfrm>
              <a:off x="8248195" y="2188693"/>
              <a:ext cx="3029799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Стек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39D0D5-5735-4AF4-A487-DD4DFFF99153}"/>
                </a:ext>
              </a:extLst>
            </p:cNvPr>
            <p:cNvSpPr/>
            <p:nvPr/>
          </p:nvSpPr>
          <p:spPr bwMode="auto">
            <a:xfrm>
              <a:off x="8248195" y="3350745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71A75-D932-4911-8365-4693739C2C63}"/>
                </a:ext>
              </a:extLst>
            </p:cNvPr>
            <p:cNvSpPr/>
            <p:nvPr/>
          </p:nvSpPr>
          <p:spPr bwMode="auto">
            <a:xfrm>
              <a:off x="8286174" y="4531690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B750A6-73D6-456F-A357-BFF712D9191F}"/>
                </a:ext>
              </a:extLst>
            </p:cNvPr>
            <p:cNvSpPr/>
            <p:nvPr/>
          </p:nvSpPr>
          <p:spPr bwMode="auto">
            <a:xfrm>
              <a:off x="8255052" y="5774549"/>
              <a:ext cx="116855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869A6-3922-4910-BD9B-7C6689D815C7}"/>
                </a:ext>
              </a:extLst>
            </p:cNvPr>
            <p:cNvSpPr txBox="1"/>
            <p:nvPr/>
          </p:nvSpPr>
          <p:spPr>
            <a:xfrm>
              <a:off x="9798381" y="3353520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(4 bytes)</a:t>
              </a:r>
              <a:endParaRPr lang="en-US" sz="239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FAA4B-E0A8-47B5-A223-6F5980565E62}"/>
                </a:ext>
              </a:extLst>
            </p:cNvPr>
            <p:cNvSpPr txBox="1"/>
            <p:nvPr/>
          </p:nvSpPr>
          <p:spPr>
            <a:xfrm>
              <a:off x="9798381" y="4550931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(2 bytes)</a:t>
              </a:r>
              <a:endParaRPr lang="en-US" sz="23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C9C14A-32AC-400E-B4C3-B82715C53A00}"/>
                </a:ext>
              </a:extLst>
            </p:cNvPr>
            <p:cNvSpPr txBox="1"/>
            <p:nvPr/>
          </p:nvSpPr>
          <p:spPr>
            <a:xfrm>
              <a:off x="9828300" y="5768074"/>
              <a:ext cx="137490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(1 byte)</a:t>
              </a:r>
              <a:endParaRPr lang="en-US" sz="23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B05FB-6CBE-49BE-BC3A-954CDC8560AA}"/>
                </a:ext>
              </a:extLst>
            </p:cNvPr>
            <p:cNvSpPr txBox="1"/>
            <p:nvPr/>
          </p:nvSpPr>
          <p:spPr>
            <a:xfrm>
              <a:off x="8169136" y="5178517"/>
              <a:ext cx="1144082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result</a:t>
              </a:r>
              <a:endParaRPr lang="en-US" sz="2799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46163-5220-43F0-840E-596F652BE768}"/>
                </a:ext>
              </a:extLst>
            </p:cNvPr>
            <p:cNvSpPr txBox="1"/>
            <p:nvPr/>
          </p:nvSpPr>
          <p:spPr>
            <a:xfrm>
              <a:off x="8236072" y="3882744"/>
              <a:ext cx="633690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ch</a:t>
              </a:r>
              <a:endParaRPr lang="en-US" sz="2399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3BCB5-BB86-4ABC-9DC0-C131E959E863}"/>
                </a:ext>
              </a:extLst>
            </p:cNvPr>
            <p:cNvSpPr txBox="1"/>
            <p:nvPr/>
          </p:nvSpPr>
          <p:spPr>
            <a:xfrm>
              <a:off x="8248197" y="2744880"/>
              <a:ext cx="582407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i</a:t>
              </a:r>
              <a:endParaRPr lang="en-US" sz="2799" b="1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032411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b="1" dirty="0"/>
              <a:t>heap</a:t>
            </a:r>
            <a:r>
              <a:rPr lang="en-US" sz="3200" dirty="0"/>
              <a:t>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656F38-CE5F-ED63-F2D7-149CDEE69A5A}"/>
              </a:ext>
            </a:extLst>
          </p:cNvPr>
          <p:cNvSpPr/>
          <p:nvPr/>
        </p:nvSpPr>
        <p:spPr bwMode="auto">
          <a:xfrm>
            <a:off x="3508500" y="3789000"/>
            <a:ext cx="5175000" cy="126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97838" y="1470995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6C2AF5DC-C3D8-4E7F-932D-63D4EB830A88}"/>
              </a:ext>
            </a:extLst>
          </p:cNvPr>
          <p:cNvGrpSpPr/>
          <p:nvPr/>
        </p:nvGrpSpPr>
        <p:grpSpPr>
          <a:xfrm>
            <a:off x="5571205" y="1460617"/>
            <a:ext cx="6059795" cy="5028383"/>
            <a:chOff x="5818676" y="1295464"/>
            <a:chExt cx="6059795" cy="50283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8A40A-D5BA-49BA-8087-28757671FB71}"/>
                </a:ext>
              </a:extLst>
            </p:cNvPr>
            <p:cNvSpPr/>
            <p:nvPr/>
          </p:nvSpPr>
          <p:spPr bwMode="auto">
            <a:xfrm>
              <a:off x="8871842" y="1295956"/>
              <a:ext cx="3006629" cy="502789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069C4-C510-4887-991C-EE8DB4A7C7BF}"/>
                </a:ext>
              </a:extLst>
            </p:cNvPr>
            <p:cNvSpPr/>
            <p:nvPr/>
          </p:nvSpPr>
          <p:spPr bwMode="auto">
            <a:xfrm>
              <a:off x="8973882" y="1402772"/>
              <a:ext cx="2818666" cy="56891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133875-192B-4B64-A456-F0C8F7EBD116}"/>
                </a:ext>
              </a:extLst>
            </p:cNvPr>
            <p:cNvSpPr/>
            <p:nvPr/>
          </p:nvSpPr>
          <p:spPr bwMode="auto">
            <a:xfrm>
              <a:off x="5865871" y="1295464"/>
              <a:ext cx="3006629" cy="502838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C642B-D298-4F70-8934-7C0CB0834BEA}"/>
                </a:ext>
              </a:extLst>
            </p:cNvPr>
            <p:cNvSpPr/>
            <p:nvPr/>
          </p:nvSpPr>
          <p:spPr bwMode="auto">
            <a:xfrm>
              <a:off x="5967911" y="1402280"/>
              <a:ext cx="2818666" cy="56891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F9F02-F8F8-4B9C-9472-897F98112044}"/>
                </a:ext>
              </a:extLst>
            </p:cNvPr>
            <p:cNvGrpSpPr/>
            <p:nvPr/>
          </p:nvGrpSpPr>
          <p:grpSpPr>
            <a:xfrm>
              <a:off x="5996305" y="3366274"/>
              <a:ext cx="2547748" cy="816741"/>
              <a:chOff x="5996279" y="3366257"/>
              <a:chExt cx="2548412" cy="8169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84B558-48DE-4DD9-B7CF-F505F479C9AE}"/>
                  </a:ext>
                </a:extLst>
              </p:cNvPr>
              <p:cNvSpPr/>
              <p:nvPr/>
            </p:nvSpPr>
            <p:spPr bwMode="auto">
              <a:xfrm>
                <a:off x="6089392" y="3752655"/>
                <a:ext cx="97320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true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A687A4-4AC6-44AA-A16C-B003C7792823}"/>
                  </a:ext>
                </a:extLst>
              </p:cNvPr>
              <p:cNvSpPr txBox="1"/>
              <p:nvPr/>
            </p:nvSpPr>
            <p:spPr>
              <a:xfrm>
                <a:off x="7399636" y="3707852"/>
                <a:ext cx="1145055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(1 byte)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5A7DA3-B823-475A-AFC3-2D7D73CC8797}"/>
                  </a:ext>
                </a:extLst>
              </p:cNvPr>
              <p:cNvSpPr txBox="1"/>
              <p:nvPr/>
            </p:nvSpPr>
            <p:spPr>
              <a:xfrm>
                <a:off x="5996279" y="3366257"/>
                <a:ext cx="855350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result</a:t>
                </a:r>
                <a:endParaRPr lang="en-US" sz="1799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5FD847-7C08-4F4E-A4D5-EB47D0DFAAC2}"/>
                </a:ext>
              </a:extLst>
            </p:cNvPr>
            <p:cNvGrpSpPr/>
            <p:nvPr/>
          </p:nvGrpSpPr>
          <p:grpSpPr>
            <a:xfrm>
              <a:off x="6063496" y="2645359"/>
              <a:ext cx="2456197" cy="831338"/>
              <a:chOff x="6063486" y="2645154"/>
              <a:chExt cx="2456837" cy="8315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B1F8AB-838A-41AE-9E17-1FC895A72E8E}"/>
                  </a:ext>
                </a:extLst>
              </p:cNvPr>
              <p:cNvSpPr/>
              <p:nvPr/>
            </p:nvSpPr>
            <p:spPr bwMode="auto">
              <a:xfrm>
                <a:off x="6115311" y="3072468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A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BB7AA-4BAA-47A8-9241-325CB71C1A2A}"/>
                  </a:ext>
                </a:extLst>
              </p:cNvPr>
              <p:cNvSpPr txBox="1"/>
              <p:nvPr/>
            </p:nvSpPr>
            <p:spPr>
              <a:xfrm>
                <a:off x="7374719" y="3001350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(2 bytes)</a:t>
                </a:r>
                <a:endParaRPr lang="en-US" sz="1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D5712-78B7-4426-BCB8-1919DBC959D7}"/>
                  </a:ext>
                </a:extLst>
              </p:cNvPr>
              <p:cNvSpPr txBox="1"/>
              <p:nvPr/>
            </p:nvSpPr>
            <p:spPr>
              <a:xfrm>
                <a:off x="6063486" y="2645154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ch</a:t>
                </a:r>
                <a:endParaRPr lang="en-US" sz="1600" b="1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FFD84D-F298-4F6F-9531-DEF24351BB62}"/>
                </a:ext>
              </a:extLst>
            </p:cNvPr>
            <p:cNvGrpSpPr/>
            <p:nvPr/>
          </p:nvGrpSpPr>
          <p:grpSpPr>
            <a:xfrm>
              <a:off x="6043820" y="1941967"/>
              <a:ext cx="2475871" cy="839862"/>
              <a:chOff x="6043807" y="1941579"/>
              <a:chExt cx="2476516" cy="8400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E4723D-3D3B-43FB-BCA6-C4C89CBB76AB}"/>
                  </a:ext>
                </a:extLst>
              </p:cNvPr>
              <p:cNvSpPr/>
              <p:nvPr/>
            </p:nvSpPr>
            <p:spPr bwMode="auto">
              <a:xfrm>
                <a:off x="6083681" y="2355025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C9DF7-1F46-487E-9918-0C644381ACCC}"/>
                  </a:ext>
                </a:extLst>
              </p:cNvPr>
              <p:cNvSpPr txBox="1"/>
              <p:nvPr/>
            </p:nvSpPr>
            <p:spPr>
              <a:xfrm>
                <a:off x="7374719" y="2306301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(4 bytes)</a:t>
                </a:r>
                <a:endParaRPr lang="en-US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66B9D8-E1F6-44EA-8841-385DE819F418}"/>
                  </a:ext>
                </a:extLst>
              </p:cNvPr>
              <p:cNvSpPr txBox="1"/>
              <p:nvPr/>
            </p:nvSpPr>
            <p:spPr>
              <a:xfrm>
                <a:off x="6043807" y="1941579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i</a:t>
                </a:r>
                <a:endParaRPr lang="en-US" sz="1600" b="1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C6C8F0-FC97-40A8-8FAF-7743D6047B3A}"/>
                </a:ext>
              </a:extLst>
            </p:cNvPr>
            <p:cNvGrpSpPr/>
            <p:nvPr/>
          </p:nvGrpSpPr>
          <p:grpSpPr>
            <a:xfrm>
              <a:off x="5841399" y="4069666"/>
              <a:ext cx="5431750" cy="838935"/>
              <a:chOff x="5841332" y="4069832"/>
              <a:chExt cx="5433165" cy="8391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2CDC5C-4154-47A5-B6F4-5EDE8FD7A502}"/>
                  </a:ext>
                </a:extLst>
              </p:cNvPr>
              <p:cNvSpPr/>
              <p:nvPr/>
            </p:nvSpPr>
            <p:spPr bwMode="auto">
              <a:xfrm>
                <a:off x="6089765" y="4478367"/>
                <a:ext cx="2132613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int32@9ae764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71A628-ED05-458C-A9A0-C7DD6640CEBC}"/>
                  </a:ext>
                </a:extLst>
              </p:cNvPr>
              <p:cNvSpPr txBox="1"/>
              <p:nvPr/>
            </p:nvSpPr>
            <p:spPr>
              <a:xfrm>
                <a:off x="5841332" y="406983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obj</a:t>
                </a:r>
                <a:endParaRPr lang="en-US" sz="1799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45A87B9-0FAE-40FA-BCD3-125171FC3BE8}"/>
                  </a:ext>
                </a:extLst>
              </p:cNvPr>
              <p:cNvSpPr/>
              <p:nvPr/>
            </p:nvSpPr>
            <p:spPr bwMode="auto">
              <a:xfrm>
                <a:off x="9703034" y="4491989"/>
                <a:ext cx="456212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ight Arrow 7">
                <a:extLst>
                  <a:ext uri="{FF2B5EF4-FFF2-40B4-BE49-F238E27FC236}">
                    <a16:creationId xmlns:a16="http://schemas.microsoft.com/office/drawing/2014/main" id="{DBD65C5E-78D3-4C13-A626-FFB81F44FDE5}"/>
                  </a:ext>
                </a:extLst>
              </p:cNvPr>
              <p:cNvSpPr/>
              <p:nvPr/>
            </p:nvSpPr>
            <p:spPr>
              <a:xfrm>
                <a:off x="8402000" y="4464745"/>
                <a:ext cx="1121412" cy="381000"/>
              </a:xfrm>
              <a:prstGeom prst="rightArrow">
                <a:avLst/>
              </a:prstGeom>
              <a:solidFill>
                <a:schemeClr val="tx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C756A5-EF46-4C53-8AF6-97E4EAF02B19}"/>
                  </a:ext>
                </a:extLst>
              </p:cNvPr>
              <p:cNvSpPr txBox="1"/>
              <p:nvPr/>
            </p:nvSpPr>
            <p:spPr>
              <a:xfrm>
                <a:off x="10128893" y="4433627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4 bytes</a:t>
                </a:r>
                <a:endParaRPr lang="en-US" sz="16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35E903C-690C-40BF-92E2-5DE1CE093B02}"/>
                </a:ext>
              </a:extLst>
            </p:cNvPr>
            <p:cNvGrpSpPr/>
            <p:nvPr/>
          </p:nvGrpSpPr>
          <p:grpSpPr>
            <a:xfrm>
              <a:off x="5818676" y="4742820"/>
              <a:ext cx="5674330" cy="803186"/>
              <a:chOff x="5818603" y="4743162"/>
              <a:chExt cx="5675808" cy="80339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E9F9FD-7A00-4170-9DB5-0DC9F0B7AD40}"/>
                  </a:ext>
                </a:extLst>
              </p:cNvPr>
              <p:cNvSpPr/>
              <p:nvPr/>
            </p:nvSpPr>
            <p:spPr bwMode="auto">
              <a:xfrm>
                <a:off x="6094413" y="5129560"/>
                <a:ext cx="212796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String@7cdaf2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C1E471-3D6C-49D4-852D-C68D621D877A}"/>
                  </a:ext>
                </a:extLst>
              </p:cNvPr>
              <p:cNvSpPr txBox="1"/>
              <p:nvPr/>
            </p:nvSpPr>
            <p:spPr>
              <a:xfrm>
                <a:off x="5818603" y="474316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str</a:t>
                </a:r>
                <a:endParaRPr lang="en-US" sz="1799" b="1" dirty="0"/>
              </a:p>
            </p:txBody>
          </p:sp>
          <p:sp>
            <p:nvSpPr>
              <p:cNvPr id="43" name="Right Arrow 7">
                <a:extLst>
                  <a:ext uri="{FF2B5EF4-FFF2-40B4-BE49-F238E27FC236}">
                    <a16:creationId xmlns:a16="http://schemas.microsoft.com/office/drawing/2014/main" id="{827C8E4E-9E67-4708-9746-EC683CE36DF1}"/>
                  </a:ext>
                </a:extLst>
              </p:cNvPr>
              <p:cNvSpPr/>
              <p:nvPr/>
            </p:nvSpPr>
            <p:spPr>
              <a:xfrm>
                <a:off x="8399697" y="5102316"/>
                <a:ext cx="1123715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1414CA-8849-485F-9702-D9ECB135EF50}"/>
                  </a:ext>
                </a:extLst>
              </p:cNvPr>
              <p:cNvSpPr/>
              <p:nvPr/>
            </p:nvSpPr>
            <p:spPr bwMode="auto">
              <a:xfrm>
                <a:off x="9703034" y="5121870"/>
                <a:ext cx="82034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Hello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04778C-FBE9-4D15-B951-4EEE30339862}"/>
                  </a:ext>
                </a:extLst>
              </p:cNvPr>
              <p:cNvSpPr txBox="1"/>
              <p:nvPr/>
            </p:nvSpPr>
            <p:spPr>
              <a:xfrm>
                <a:off x="10348807" y="5071198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string</a:t>
                </a:r>
                <a:endParaRPr lang="en-US" sz="1600" b="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EFE9A5-5847-4AC6-83FE-389CAE369CF3}"/>
                </a:ext>
              </a:extLst>
            </p:cNvPr>
            <p:cNvGrpSpPr/>
            <p:nvPr/>
          </p:nvGrpSpPr>
          <p:grpSpPr>
            <a:xfrm>
              <a:off x="5917142" y="5436944"/>
              <a:ext cx="5886110" cy="757646"/>
              <a:chOff x="5917094" y="5437467"/>
              <a:chExt cx="5887643" cy="7578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8566F6-4D39-42B7-93DE-75B60ADBE5F1}"/>
                  </a:ext>
                </a:extLst>
              </p:cNvPr>
              <p:cNvSpPr/>
              <p:nvPr/>
            </p:nvSpPr>
            <p:spPr bwMode="auto">
              <a:xfrm>
                <a:off x="6092283" y="5823865"/>
                <a:ext cx="2127966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byte[]@190d11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EF52D8-4021-40B6-B80C-F9BAEC2DD31C}"/>
                  </a:ext>
                </a:extLst>
              </p:cNvPr>
              <p:cNvSpPr txBox="1"/>
              <p:nvPr/>
            </p:nvSpPr>
            <p:spPr>
              <a:xfrm>
                <a:off x="5917094" y="5437467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bytes</a:t>
                </a:r>
                <a:endParaRPr lang="en-US" sz="1799" b="1" dirty="0"/>
              </a:p>
            </p:txBody>
          </p:sp>
          <p:sp>
            <p:nvSpPr>
              <p:cNvPr id="44" name="Right Arrow 7">
                <a:extLst>
                  <a:ext uri="{FF2B5EF4-FFF2-40B4-BE49-F238E27FC236}">
                    <a16:creationId xmlns:a16="http://schemas.microsoft.com/office/drawing/2014/main" id="{950A8F74-508E-4B70-8CFA-D3D14BB44822}"/>
                  </a:ext>
                </a:extLst>
              </p:cNvPr>
              <p:cNvSpPr/>
              <p:nvPr/>
            </p:nvSpPr>
            <p:spPr>
              <a:xfrm>
                <a:off x="8402000" y="5796621"/>
                <a:ext cx="1121412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817F5-837E-47E2-8214-0004226D1C9E}"/>
                  </a:ext>
                </a:extLst>
              </p:cNvPr>
              <p:cNvSpPr/>
              <p:nvPr/>
            </p:nvSpPr>
            <p:spPr bwMode="auto">
              <a:xfrm>
                <a:off x="9703034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47035B-40EB-4727-A99A-1C320A6972F4}"/>
                  </a:ext>
                </a:extLst>
              </p:cNvPr>
              <p:cNvSpPr/>
              <p:nvPr/>
            </p:nvSpPr>
            <p:spPr bwMode="auto">
              <a:xfrm>
                <a:off x="10056812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F704D0-0C82-4E54-9ADB-7C7B51E2905D}"/>
                  </a:ext>
                </a:extLst>
              </p:cNvPr>
              <p:cNvSpPr/>
              <p:nvPr/>
            </p:nvSpPr>
            <p:spPr bwMode="auto">
              <a:xfrm>
                <a:off x="10413323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3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55263-30A6-4BB4-8D19-F5AC5F602A0C}"/>
                  </a:ext>
                </a:extLst>
              </p:cNvPr>
              <p:cNvSpPr txBox="1"/>
              <p:nvPr/>
            </p:nvSpPr>
            <p:spPr>
              <a:xfrm>
                <a:off x="10659133" y="5719951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byte []</a:t>
                </a:r>
                <a:endParaRPr lang="en-US" sz="1600" b="1" dirty="0"/>
              </a:p>
            </p:txBody>
          </p:sp>
        </p:grp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CEA151-66E6-BFFD-451B-EBE741220DC4}"/>
              </a:ext>
            </a:extLst>
          </p:cNvPr>
          <p:cNvSpPr/>
          <p:nvPr/>
        </p:nvSpPr>
        <p:spPr bwMode="auto">
          <a:xfrm>
            <a:off x="3351000" y="1674000"/>
            <a:ext cx="7020000" cy="43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как се връща двойка стойности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5" y="2774651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3051296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4" y="4323685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6411" y="462471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452523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6411" y="3184553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9" y="2885348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316199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8" y="4434382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485" y="473541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463593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485" y="329525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13371" y="4662491"/>
            <a:ext cx="9965257" cy="1811102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br>
              <a:rPr lang="bg-BG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2115000" cy="1035000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0446" y="1893403"/>
            <a:ext cx="527412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4032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55605"/>
              <a:gd name="adj2" fmla="val -116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8627"/>
            <a:ext cx="3198540" cy="1737422"/>
          </a:xfrm>
          <a:prstGeom prst="wedgeRoundRectCallout">
            <a:avLst>
              <a:gd name="adj1" fmla="val -87384"/>
              <a:gd name="adj2" fmla="val -17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от следващия ред, 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8563B340-BFAC-14CE-6843-DCCB192D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820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rgbClr val="FFFFFF"/>
                </a:solidFill>
              </a:rPr>
              <a:t>Main()</a:t>
            </a:r>
            <a:r>
              <a:rPr lang="bg-BG" sz="3000" b="1" dirty="0">
                <a:solidFill>
                  <a:srgbClr val="FFFFFF"/>
                </a:solidFill>
              </a:rPr>
              <a:t> метода, програмата 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lvl="2"/>
            <a:endParaRPr lang="bg-BG" sz="2800" dirty="0"/>
          </a:p>
          <a:p>
            <a:pPr lvl="2"/>
            <a:endParaRPr lang="en-US" sz="28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880141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95528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6662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880141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6662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6662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95528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8F9FAE-9F6E-1454-0DF2-9A4333E3EC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29234" cy="5546589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5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000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6000" y="3519000"/>
            <a:ext cx="481500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Именуване </a:t>
            </a:r>
            <a:r>
              <a:rPr lang="bg-BG" sz="3600"/>
              <a:t>на </a:t>
            </a:r>
            <a:r>
              <a:rPr lang="bg-BG" sz="3600" b="1"/>
              <a:t>параметър</a:t>
            </a:r>
            <a:r>
              <a:rPr lang="bg-BG" sz="3600"/>
              <a:t>:</a:t>
            </a:r>
            <a:endParaRPr lang="en-US" sz="36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1000" y="4594119"/>
            <a:ext cx="7830000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95A454D1-58BA-1F6F-73AC-C329FBDB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7170" y="4723459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E70FC6-FF52-778B-A451-42E17968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5780163"/>
            <a:ext cx="7830000" cy="5244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a, asfd, a1, a2, a3, kk,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3FD8FBEA-6745-CF73-C547-70A82F6B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2149" y="5775740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неговото предназначение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</a:t>
            </a:r>
            <a:r>
              <a:rPr lang="bg-BG"/>
              <a:t>– утвърдени </a:t>
            </a:r>
            <a:r>
              <a:rPr lang="bg-BG" dirty="0"/>
              <a:t>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68651" y="5039164"/>
            <a:ext cx="4543049" cy="114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6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584000"/>
            <a:ext cx="10936256" cy="477112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  <a:r>
              <a:rPr lang="bg-BG" sz="3400" dirty="0">
                <a:solidFill>
                  <a:schemeClr val="bg2"/>
                </a:solidFill>
              </a:rPr>
              <a:t> 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908154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18" y="2691755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8350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058809" y="929860"/>
            <a:ext cx="1973596" cy="1042936"/>
          </a:xfrm>
          <a:prstGeom prst="wedgeRoundRectCallout">
            <a:avLst>
              <a:gd name="adj1" fmla="val 58388"/>
              <a:gd name="adj2" fmla="val 95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610447"/>
            <a:ext cx="2285664" cy="57231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65000" cy="10883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3591</Words>
  <Application>Microsoft Office PowerPoint</Application>
  <PresentationFormat>Widescreen</PresentationFormat>
  <Paragraphs>717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Връщане на двойка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утвърдени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301</cp:revision>
  <dcterms:created xsi:type="dcterms:W3CDTF">2018-05-23T13:08:44Z</dcterms:created>
  <dcterms:modified xsi:type="dcterms:W3CDTF">2022-12-19T10:38:52Z</dcterms:modified>
  <cp:category>Programming;computer programming;software development;web development</cp:category>
</cp:coreProperties>
</file>