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108" d="100"/>
          <a:sy n="108" d="100"/>
        </p:scale>
        <p:origin x="216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pPr>
              <a:tabLst>
                <a:tab pos="5991225" algn="l"/>
              </a:tabLst>
            </a:pPr>
            <a:r>
              <a:rPr lang="bg-BG" sz="2600" dirty="0"/>
              <a:t>Променяме </a:t>
            </a:r>
            <a:r>
              <a:rPr lang="bg-BG" sz="2600" b="1" dirty="0">
                <a:solidFill>
                  <a:schemeClr val="bg1"/>
                </a:solidFill>
              </a:rPr>
              <a:t>стила на рамката</a:t>
            </a:r>
            <a:endParaRPr lang="bg-BG" sz="26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73" y="1674000"/>
            <a:ext cx="2692832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9" y="4349609"/>
            <a:ext cx="3850402" cy="230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30652</TotalTime>
  <Words>1238</Words>
  <Application>Microsoft Macintosh PowerPoint</Application>
  <PresentationFormat>Widescreen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398</cp:revision>
  <dcterms:created xsi:type="dcterms:W3CDTF">2018-05-23T13:08:44Z</dcterms:created>
  <dcterms:modified xsi:type="dcterms:W3CDTF">2024-06-27T09:52:45Z</dcterms:modified>
  <cp:category/>
</cp:coreProperties>
</file>