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Отчети" id="{CF6DE255-DE62-3F4D-BEA9-53FA8816802D}">
          <p14:sldIdLst>
            <p14:sldId id="548"/>
            <p14:sldId id="549"/>
            <p14:sldId id="550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719"/>
  </p:normalViewPr>
  <p:slideViewPr>
    <p:cSldViewPr>
      <p:cViewPr varScale="1">
        <p:scale>
          <a:sx n="80" d="100"/>
          <a:sy n="80" d="100"/>
        </p:scale>
        <p:origin x="-70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7.9.2023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 to Add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/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 to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 smtClean="0">
                <a:latin typeface="Consolas" pitchFamily="49" charset="0"/>
              </a:rPr>
              <a:t>]</a:t>
            </a:r>
            <a:r>
              <a:rPr lang="en-US" sz="3200" dirty="0" smtClean="0"/>
              <a:t> </a:t>
            </a:r>
            <a:r>
              <a:rPr lang="bg-BG" dirty="0" smtClean="0"/>
              <a:t>и </a:t>
            </a:r>
            <a:r>
              <a:rPr lang="bg-BG" dirty="0"/>
              <a:t>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 smtClean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 smtClean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 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 &amp; 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 External Data – Excel 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 the source data into a new table in the current 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</a:t>
            </a:r>
            <a:r>
              <a:rPr lang="ru-RU" dirty="0" smtClean="0"/>
              <a:t>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Navigation Pane</a:t>
            </a:r>
            <a:r>
              <a:rPr lang="bg-BG" sz="3000" dirty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 smtClean="0">
                <a:latin typeface="Consolas" pitchFamily="49" charset="0"/>
              </a:rPr>
              <a:t>[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 smtClean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Още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създаване на </a:t>
            </a:r>
            <a:r>
              <a:rPr lang="bg-BG" b="1" dirty="0">
                <a:solidFill>
                  <a:schemeClr val="bg1"/>
                </a:solidFill>
              </a:rPr>
              <a:t>различни видове формляри</a:t>
            </a:r>
            <a:r>
              <a:rPr lang="en-US" dirty="0"/>
              <a:t>: https://support.microsoft.com/en-au/office/create-a-form-in-access-5d550a3d-92e1-4f38-9772-7e7e21e80c6b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Помисли дали трябва да се добави </a:t>
            </a:r>
            <a:r>
              <a:rPr lang="bg-BG" b="1" dirty="0">
                <a:solidFill>
                  <a:schemeClr val="bg1"/>
                </a:solidFill>
              </a:rPr>
              <a:t>още информация</a:t>
            </a:r>
            <a:r>
              <a:rPr lang="bg-BG" dirty="0"/>
              <a:t> 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blank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split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form that contains a </a:t>
            </a:r>
            <a:r>
              <a:rPr lang="en-US" dirty="0" err="1"/>
              <a:t>subform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…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Какъв тип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формуляр</a:t>
            </a:r>
            <a:r>
              <a:rPr lang="bg-BG" dirty="0"/>
              <a:t> да се добави?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 Прекалено </a:t>
            </a:r>
            <a:r>
              <a:rPr lang="bg-BG" b="1" dirty="0">
                <a:solidFill>
                  <a:schemeClr val="bg1"/>
                </a:solidFill>
              </a:rPr>
              <a:t>голяма</a:t>
            </a:r>
            <a:r>
              <a:rPr lang="bg-BG" dirty="0"/>
              <a:t> презентация?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 smtClean="0">
                <a:latin typeface="Consolas" pitchFamily="49" charset="0"/>
              </a:rPr>
              <a:t>]</a:t>
            </a:r>
            <a:endParaRPr lang="en-US" sz="3200" dirty="0">
              <a:latin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 smtClean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17784</TotalTime>
  <Words>1228</Words>
  <Application>Microsoft Office PowerPoint</Application>
  <PresentationFormat>Custom</PresentationFormat>
  <Paragraphs>210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TODO Slide</vt:lpstr>
      <vt:lpstr>Отчети</vt:lpstr>
      <vt:lpstr>MS Access отчети</vt:lpstr>
      <vt:lpstr>Какво можем да правим с отчетите?</vt:lpstr>
      <vt:lpstr>Обобщение</vt:lpstr>
      <vt:lpstr>Slide 31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592</cp:revision>
  <dcterms:created xsi:type="dcterms:W3CDTF">2018-05-23T13:08:44Z</dcterms:created>
  <dcterms:modified xsi:type="dcterms:W3CDTF">2023-09-07T13:23:30Z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