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7" r:id="rId9"/>
    <p:sldId id="636" r:id="rId10"/>
    <p:sldId id="641" r:id="rId11"/>
    <p:sldId id="637" r:id="rId12"/>
    <p:sldId id="638" r:id="rId13"/>
    <p:sldId id="645" r:id="rId14"/>
    <p:sldId id="643" r:id="rId15"/>
    <p:sldId id="639" r:id="rId16"/>
    <p:sldId id="652" r:id="rId17"/>
    <p:sldId id="649" r:id="rId18"/>
    <p:sldId id="653" r:id="rId19"/>
    <p:sldId id="656" r:id="rId20"/>
    <p:sldId id="658" r:id="rId21"/>
    <p:sldId id="659" r:id="rId22"/>
    <p:sldId id="633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57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1" autoAdjust="0"/>
    <p:restoredTop sz="95188" autoAdjust="0"/>
  </p:normalViewPr>
  <p:slideViewPr>
    <p:cSldViewPr showGuides="1">
      <p:cViewPr varScale="1">
        <p:scale>
          <a:sx n="79" d="100"/>
          <a:sy n="79" d="100"/>
        </p:scale>
        <p:origin x="216" y="8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2.09.25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6349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4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CE6721C-9E6E-14A3-1067-5EDE69508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0CD684C-D8AF-552A-91BE-ED2A5BA9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827D003-CF6A-C20A-7049-24C152B11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DCF2616-CBF0-49B7-80B9-D47D7BA33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3DABB8F-BD3D-E977-BBB4-53903BA09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F9608EE-CB52-1FF1-71D3-F76840451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480D8AB-6BAD-9533-E1D2-7FF24BE2C0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2124000"/>
            <a:ext cx="11781782" cy="36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/>
          <a:stretch/>
        </p:blipFill>
        <p:spPr>
          <a:xfrm>
            <a:off x="470999" y="2079000"/>
            <a:ext cx="11277253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" y="2946896"/>
            <a:ext cx="11818096" cy="22986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Ключови думи</a:t>
            </a:r>
            <a:r>
              <a:rPr lang="bg-BG" sz="4000" dirty="0"/>
              <a:t>, </a:t>
            </a: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задача</a:t>
            </a:r>
            <a:r>
              <a:rPr lang="bg-BG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en-US" sz="3200" b="1" dirty="0"/>
              <a:t>[</a:t>
            </a:r>
            <a:r>
              <a:rPr lang="en-GB" sz="3200" b="1" dirty="0">
                <a:solidFill>
                  <a:schemeClr val="bg1"/>
                </a:solidFill>
              </a:rPr>
              <a:t>Dates</a:t>
            </a:r>
            <a:r>
              <a:rPr lang="en-GB" sz="3200" b="1" dirty="0"/>
              <a:t>]</a:t>
            </a:r>
            <a:r>
              <a:rPr lang="en-GB" sz="3200" dirty="0"/>
              <a:t> </a:t>
            </a:r>
            <a:r>
              <a:rPr lang="bg-BG" sz="3200" dirty="0"/>
              <a:t>и избираме </a:t>
            </a:r>
            <a:r>
              <a:rPr lang="bg-BG" sz="3200" b="1" dirty="0"/>
              <a:t>първоначална</a:t>
            </a:r>
            <a:r>
              <a:rPr lang="bg-BG" sz="3200" dirty="0"/>
              <a:t> и </a:t>
            </a:r>
            <a:r>
              <a:rPr lang="bg-BG" sz="3200" b="1" dirty="0"/>
              <a:t>крайна дата </a:t>
            </a:r>
            <a:r>
              <a:rPr lang="bg-BG" sz="3200" dirty="0"/>
              <a:t>за </a:t>
            </a:r>
            <a:r>
              <a:rPr lang="bg-BG" sz="3200" b="1" dirty="0">
                <a:solidFill>
                  <a:schemeClr val="bg1"/>
                </a:solidFill>
              </a:rPr>
              <a:t>спринта</a:t>
            </a:r>
            <a:r>
              <a:rPr lang="bg-BG" sz="3200" dirty="0"/>
              <a:t> (напр. </a:t>
            </a:r>
            <a:r>
              <a:rPr lang="bg-BG" sz="3200" b="1" dirty="0"/>
              <a:t>2 седмици</a:t>
            </a:r>
            <a:r>
              <a:rPr lang="bg-BG" sz="3200" dirty="0"/>
              <a:t>)</a:t>
            </a:r>
            <a:endParaRPr lang="en-US" sz="3200" dirty="0"/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Save</a:t>
            </a:r>
            <a:r>
              <a:rPr lang="en-US" sz="3200" b="1" dirty="0"/>
              <a:t>]</a:t>
            </a:r>
          </a:p>
          <a:p>
            <a:r>
              <a:rPr lang="bg-BG" sz="3200" dirty="0"/>
              <a:t>Правим това за </a:t>
            </a:r>
            <a:r>
              <a:rPr lang="bg-BG" sz="3200" b="1" dirty="0"/>
              <a:t>всяка задача</a:t>
            </a: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срок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E45CE-132F-C572-3A54-465AEF613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1" y="2343250"/>
            <a:ext cx="4084726" cy="4168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2BA00-7DFA-3FC6-9B9A-6483DC87E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3" y="4508999"/>
            <a:ext cx="2835196" cy="4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619F3B70-588E-311C-4E35-E4F267B31C47}"/>
              </a:ext>
            </a:extLst>
          </p:cNvPr>
          <p:cNvSpPr/>
          <p:nvPr/>
        </p:nvSpPr>
        <p:spPr>
          <a:xfrm>
            <a:off x="4566000" y="4081011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557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9D4D3-E9A3-9D7C-7038-00EA1FFC4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9" y="2371500"/>
            <a:ext cx="11906362" cy="21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2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модели </a:t>
            </a:r>
            <a:r>
              <a:rPr lang="en-GB" sz="4000" dirty="0"/>
              <a:t>–</a:t>
            </a:r>
            <a:r>
              <a:rPr lang="bg-BG" dirty="0"/>
              <a:t>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Sprint </a:t>
            </a:r>
            <a:r>
              <a:rPr lang="en-GB" b="1" dirty="0"/>
              <a:t>(</a:t>
            </a:r>
            <a:r>
              <a:rPr lang="bg-BG" b="1" dirty="0"/>
              <a:t>Спринт</a:t>
            </a:r>
            <a:r>
              <a:rPr lang="en-GB" b="1" dirty="0"/>
              <a:t>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Времеви период </a:t>
            </a:r>
            <a:r>
              <a:rPr lang="en-US" sz="3200" dirty="0"/>
              <a:t>(</a:t>
            </a:r>
            <a:r>
              <a:rPr lang="bg-BG" sz="3200" dirty="0"/>
              <a:t>от </a:t>
            </a:r>
            <a:r>
              <a:rPr lang="bg-BG" sz="3200" b="1" dirty="0"/>
              <a:t>1</a:t>
            </a:r>
            <a:r>
              <a:rPr lang="bg-BG" sz="3200" dirty="0"/>
              <a:t> до </a:t>
            </a:r>
            <a:r>
              <a:rPr lang="bg-BG" sz="3200" b="1" dirty="0"/>
              <a:t>4</a:t>
            </a:r>
            <a:r>
              <a:rPr lang="bg-BG" sz="3200" dirty="0"/>
              <a:t> </a:t>
            </a:r>
            <a:r>
              <a:rPr lang="bg-BG" sz="3200" b="1" dirty="0"/>
              <a:t>седмици</a:t>
            </a:r>
            <a:r>
              <a:rPr lang="en-US" sz="3200" dirty="0"/>
              <a:t>)</a:t>
            </a:r>
            <a:r>
              <a:rPr lang="bg-BG" sz="3200" dirty="0"/>
              <a:t>,в който </a:t>
            </a:r>
            <a:r>
              <a:rPr lang="bg-BG" sz="3200" b="1" dirty="0"/>
              <a:t>екипът</a:t>
            </a:r>
            <a:r>
              <a:rPr lang="bg-BG" sz="3200" dirty="0"/>
              <a:t> работи по определен брой </a:t>
            </a:r>
            <a:r>
              <a:rPr lang="bg-BG" sz="3200" b="1" dirty="0"/>
              <a:t>задачи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Backlog</a:t>
            </a:r>
            <a:r>
              <a:rPr lang="en-US" b="1" dirty="0"/>
              <a:t> (</a:t>
            </a:r>
            <a:r>
              <a:rPr lang="bg-BG" b="1" dirty="0"/>
              <a:t>Беклог</a:t>
            </a:r>
            <a:r>
              <a:rPr lang="en-US" b="1" dirty="0"/>
              <a:t>)</a:t>
            </a:r>
            <a:endParaRPr lang="en-GB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Списък</a:t>
            </a:r>
            <a:r>
              <a:rPr lang="bg-BG" dirty="0"/>
              <a:t> със </a:t>
            </a:r>
            <a:r>
              <a:rPr lang="bg-BG" b="1" dirty="0"/>
              <a:t>задачи</a:t>
            </a:r>
            <a:r>
              <a:rPr lang="bg-BG" dirty="0"/>
              <a:t> и </a:t>
            </a:r>
            <a:r>
              <a:rPr lang="bg-BG" b="1" dirty="0"/>
              <a:t>изисквания</a:t>
            </a:r>
            <a:r>
              <a:rPr lang="bg-BG" dirty="0"/>
              <a:t>, които трябва да бъдат изпълнени в </a:t>
            </a:r>
            <a:r>
              <a:rPr lang="bg-BG" b="1" dirty="0"/>
              <a:t>проекта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Product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целия продукт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Sprint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конкретния спринт</a:t>
            </a:r>
            <a:endParaRPr lang="en-US" sz="3200" b="1" dirty="0"/>
          </a:p>
          <a:p>
            <a:r>
              <a:rPr lang="en-US" b="1" dirty="0">
                <a:solidFill>
                  <a:schemeClr val="bg1"/>
                </a:solidFill>
              </a:rPr>
              <a:t>User Story </a:t>
            </a:r>
            <a:r>
              <a:rPr lang="en-US" b="1" dirty="0"/>
              <a:t>(</a:t>
            </a:r>
            <a:r>
              <a:rPr lang="bg-BG" b="1" dirty="0"/>
              <a:t>Потребителска история</a:t>
            </a:r>
            <a:r>
              <a:rPr lang="en-US" b="1" dirty="0"/>
              <a:t>)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Кратко описание </a:t>
            </a:r>
            <a:r>
              <a:rPr lang="bg-BG" dirty="0"/>
              <a:t>на </a:t>
            </a:r>
            <a:r>
              <a:rPr lang="bg-BG" b="1" dirty="0"/>
              <a:t>нужда</a:t>
            </a:r>
            <a:r>
              <a:rPr lang="bg-BG" dirty="0"/>
              <a:t> или </a:t>
            </a:r>
            <a:r>
              <a:rPr lang="bg-BG" b="1" dirty="0"/>
              <a:t>изискване</a:t>
            </a:r>
            <a:r>
              <a:rPr lang="bg-BG" dirty="0"/>
              <a:t> от гледна точка на </a:t>
            </a:r>
            <a:r>
              <a:rPr lang="bg-BG" b="1" dirty="0"/>
              <a:t>потребителя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Ключови думи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23389</TotalTime>
  <Words>1114</Words>
  <Application>Microsoft Macintosh PowerPoint</Application>
  <PresentationFormat>Widescreen</PresentationFormat>
  <Paragraphs>162</Paragraphs>
  <Slides>24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Итеративни модели</vt:lpstr>
      <vt:lpstr>Съдържание</vt:lpstr>
      <vt:lpstr>Итеративни модели</vt:lpstr>
      <vt:lpstr>Итеративни модели</vt:lpstr>
      <vt:lpstr>Итеративни модели – Примери</vt:lpstr>
      <vt:lpstr>Agile и Scrum</vt:lpstr>
      <vt:lpstr>Agile и Scrum</vt:lpstr>
      <vt:lpstr>Ключови думи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Добавяне на срок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240</cp:revision>
  <dcterms:created xsi:type="dcterms:W3CDTF">2018-05-23T13:08:44Z</dcterms:created>
  <dcterms:modified xsi:type="dcterms:W3CDTF">2025-09-02T11:36:24Z</dcterms:modified>
  <cp:category/>
</cp:coreProperties>
</file>