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BD5714C8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Какво е BindingSource?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744" autoAdjust="0"/>
    <p:restoredTop sz="96327" autoAdjust="0"/>
  </p:normalViewPr>
  <p:slideViewPr>
    <p:cSldViewPr showGuides="1">
      <p:cViewPr varScale="1">
        <p:scale>
          <a:sx n="72" d="100"/>
          <a:sy n="72" d="100"/>
        </p:scale>
        <p:origin x="216" y="11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replyLst>
      <p188:reply id="{C69FD7EA-5B6D-3B4A-A2C2-100163281CE2}" authorId="{B24AAD53-8AA6-8321-73F3-FE25FD6B3B5A}" created="2024-06-19T11:47:27.901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BD5714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EDE415-78C5-174C-B01B-6225A85FA7D0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replyLst>
      <p188:reply id="{DE53B0D2-4C99-1946-9978-D0D8EDD7D00C}" authorId="{B24AAD53-8AA6-8321-73F3-FE25FD6B3B5A}" created="2024-06-19T11:17:59.74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replyLst>
      <p188:reply id="{1CC75F5C-B6F0-314B-900A-54160FF7F530}" authorId="{B24AAD53-8AA6-8321-73F3-FE25FD6B3B5A}" created="2024-06-19T11:47:52.62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2E1_BD5714C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00" y="1385091"/>
            <a:ext cx="2475000" cy="24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r>
              <a:rPr lang="en-US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b="1" dirty="0"/>
              <a:t>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Ctrl + Shift + B</a:t>
            </a:r>
            <a:r>
              <a:rPr lang="en-US" sz="2800" b="1" dirty="0"/>
              <a:t>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176058" y="1196125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LoadProductsFromDb()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db.Products.ToArray();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ReloadProducts()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FormStoreProducts_Load(object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322074" y="3552012"/>
            <a:ext cx="1048167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0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929152" y="5999968"/>
            <a:ext cx="4396551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1056000" y="3192624"/>
            <a:ext cx="451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30750</TotalTime>
  <Words>1370</Words>
  <Application>Microsoft Macintosh PowerPoint</Application>
  <PresentationFormat>Widescreen</PresentationFormat>
  <Paragraphs>265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404</cp:revision>
  <dcterms:created xsi:type="dcterms:W3CDTF">2018-05-23T13:08:44Z</dcterms:created>
  <dcterms:modified xsi:type="dcterms:W3CDTF">2024-09-16T08:24:39Z</dcterms:modified>
  <cp:category/>
</cp:coreProperties>
</file>