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0"/>
  </p:notesMasterIdLst>
  <p:handoutMasterIdLst>
    <p:handoutMasterId r:id="rId41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577" r:id="rId36"/>
    <p:sldId id="504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61" autoAdjust="0"/>
    <p:restoredTop sz="95215" autoAdjust="0"/>
  </p:normalViewPr>
  <p:slideViewPr>
    <p:cSldViewPr showGuides="1">
      <p:cViewPr varScale="1">
        <p:scale>
          <a:sx n="101" d="100"/>
          <a:sy n="101" d="100"/>
        </p:scale>
        <p:origin x="232" y="12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15.06.23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6/15/23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54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831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6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7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40" y="249895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pPr>
              <a:spcBef>
                <a:spcPts val="1500"/>
              </a:spcBef>
            </a:pPr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68" y="3560181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89538" y="2439258"/>
            <a:ext cx="2431851" cy="1055333"/>
          </a:xfrm>
          <a:prstGeom prst="wedgeRoundRectCallout">
            <a:avLst>
              <a:gd name="adj1" fmla="val 70053"/>
              <a:gd name="adj2" fmla="val 68586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429000"/>
            <a:ext cx="3951171" cy="1055333"/>
          </a:xfrm>
          <a:prstGeom prst="wedgeRoundRectCallout">
            <a:avLst>
              <a:gd name="adj1" fmla="val -61563"/>
              <a:gd name="adj2" fmla="val 5845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Отлична оценка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95437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994371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165428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5085984" y="528516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165428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5085984" y="6058842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5263" y="3239892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махнем скобите</a:t>
            </a:r>
            <a:r>
              <a:rPr lang="bg-BG" sz="3200" dirty="0"/>
              <a:t>, се изпълнява съответният блок от код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886591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</a:t>
            </a:r>
            <a:r>
              <a:rPr lang="bg-BG" sz="2800" b="1" dirty="0">
                <a:solidFill>
                  <a:srgbClr val="FFFFFF"/>
                </a:solidFill>
              </a:rPr>
              <a:t>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По-голямото число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16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832763" y="4987463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552" y="4959001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864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501211" y="4949798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58" y="4903160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Четно или нечетно число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000" y="4824000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5491881" y="4837330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7" y="4837330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997" y="5767787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91881" y="5794636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3" y="5794636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Четно или нечетно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30156" y="6355444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r>
              <a:rPr lang="bg-BG" sz="3200" dirty="0"/>
              <a:t>Условната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r>
              <a:rPr lang="bg-BG" sz="3200" dirty="0"/>
              <a:t>Вложени условни конструкции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вярно,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uiExpand="1" build="allAtOnce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939DD-2211-D65D-AB11-13296A4E63D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81001" y="5630916"/>
            <a:ext cx="11430000" cy="768084"/>
          </a:xfrm>
        </p:spPr>
        <p:txBody>
          <a:bodyPr/>
          <a:lstStyle/>
          <a:p>
            <a:r>
              <a:rPr lang="bg-BG" dirty="0"/>
              <a:t>Серия от проверки за една и съща входна стойност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условия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 съвпадение </a:t>
            </a:r>
            <a:r>
              <a:rPr lang="bg-BG" sz="2800" b="1" dirty="0">
                <a:solidFill>
                  <a:srgbClr val="FFFFFF"/>
                </a:solidFill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Ден от седмицата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2799298" y="5523184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11000" y="5499000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76625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7" y="637246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https://judge.softuni.org/Contests/Practice/Index/3895#6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изпълни, ако някое от трите условия в серията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Почивен или работен ден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01000" y="5724000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85607" y="5724000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Почивен или работен ден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: Добавете останалите дни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2"/>
              </a:rPr>
              <a:t>https://judge.softuni.org/Contests/Practice/Index/3895#7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89108"/>
            <a:ext cx="10961783" cy="844892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Плод или зеленчук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6000" y="5947058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270420" y="5881535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752923" y="5913900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Плод или зеленчук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3"/>
              </a:rPr>
              <a:t>https://judge.softuni.org/Contests/Practice/Index/3895#8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EC4C7F7-44F9-3F42-C2E2-6A5142CAFCE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bg-BG" dirty="0"/>
              <a:t>проверка в тялото на друга </a:t>
            </a:r>
            <a:r>
              <a:rPr lang="en-US" dirty="0"/>
              <a:t>if-else </a:t>
            </a:r>
            <a:r>
              <a:rPr lang="bg-BG" dirty="0"/>
              <a:t>проверка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В тялото на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 </a:t>
            </a:r>
            <a:r>
              <a:rPr lang="bg-BG" sz="3100" dirty="0"/>
              <a:t>може да има друг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:</a:t>
            </a:r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условни конструкции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13" y="1899000"/>
            <a:ext cx="10223377" cy="43781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a = 5, b = 7;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(a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Console.WriteLine("a is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(b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Console.WriteLine("b is also a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Console.WriteLine("b is zero or negative");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641000" y="3834000"/>
            <a:ext cx="8865000" cy="19485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82741"/>
            <a:ext cx="4508134" cy="524259"/>
          </a:xfrm>
          <a:prstGeom prst="wedgeRoundRectCallout">
            <a:avLst>
              <a:gd name="adj1" fmla="val -59811"/>
              <a:gd name="adj2" fmla="val -57464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2665" y="1640302"/>
            <a:ext cx="11053929" cy="4804768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проверки:</a:t>
            </a:r>
            <a:endParaRPr lang="en-US" sz="3400" dirty="0">
              <a:solidFill>
                <a:schemeClr val="bg2"/>
              </a:solidFill>
            </a:endParaRPr>
          </a:p>
          <a:p>
            <a:pPr lvl="1" latinLnBrk="0"/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bg-BG" sz="3200" dirty="0">
                <a:solidFill>
                  <a:schemeClr val="bg2"/>
                </a:solidFill>
              </a:rPr>
              <a:t> &lt; </a:t>
            </a:r>
            <a:r>
              <a:rPr lang="en-US" sz="3200" dirty="0">
                <a:solidFill>
                  <a:schemeClr val="bg2"/>
                </a:solidFill>
              </a:rPr>
              <a:t>b;     a == 5;      a &gt;= b</a:t>
            </a:r>
            <a:endParaRPr lang="bg-BG" sz="32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в </a:t>
            </a:r>
            <a:r>
              <a:rPr lang="en-US" sz="3400" dirty="0">
                <a:solidFill>
                  <a:schemeClr val="bg2"/>
                </a:solidFill>
              </a:rPr>
              <a:t>C#:</a:t>
            </a:r>
          </a:p>
          <a:p>
            <a:pPr lvl="1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Условната конструкция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</a:p>
          <a:p>
            <a:pPr latinLnBrk="0"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конструкциите могат да се влагат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В програмирането </a:t>
            </a:r>
            <a:r>
              <a:rPr lang="bg-BG" sz="3599" dirty="0"/>
              <a:t>можем</a:t>
            </a:r>
            <a:r>
              <a:rPr lang="en-US" sz="3599" dirty="0"/>
              <a:t>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876000" y="2676886"/>
            <a:ext cx="7214695" cy="38909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a = 5;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b = 10;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Console.WriteLine(b == 2 * a);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653921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4115586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144068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70917" y="4619306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58367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604533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allAtOnce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Сравняване на текст чрез оператор за равенство (</a:t>
            </a:r>
            <a:r>
              <a:rPr lang="en-US" sz="3599" b="1" dirty="0">
                <a:solidFill>
                  <a:schemeClr val="bg1"/>
                </a:solidFill>
              </a:rPr>
              <a:t>==</a:t>
            </a:r>
            <a:r>
              <a:rPr lang="en-US" sz="3599" dirty="0"/>
              <a:t>)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411947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6135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252866"/>
            <a:ext cx="3150076" cy="1055333"/>
          </a:xfrm>
          <a:prstGeom prst="wedgeRoundRectCallout">
            <a:avLst>
              <a:gd name="adj1" fmla="val -67013"/>
              <a:gd name="adj2" fmla="val 53543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само</a:t>
            </a:r>
            <a:r>
              <a:rPr lang="en-US" dirty="0"/>
              <a:t> </a:t>
            </a:r>
            <a:r>
              <a:rPr lang="bg-BG" dirty="0"/>
              <a:t>следните</a:t>
            </a:r>
            <a:r>
              <a:rPr lang="en-US" dirty="0"/>
              <a:t> </a:t>
            </a:r>
            <a:r>
              <a:rPr lang="bg-BG" dirty="0"/>
              <a:t>две</a:t>
            </a:r>
            <a:r>
              <a:rPr lang="en-US" dirty="0"/>
              <a:t> </a:t>
            </a:r>
            <a:r>
              <a:rPr lang="bg-BG" dirty="0"/>
              <a:t>стойности: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576971" y="3429000"/>
            <a:ext cx="5034882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Пример: булева променлива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endParaRPr lang="en-US" sz="2799" i="1" dirty="0">
              <a:solidFill>
                <a:schemeClr val="accent2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endParaRPr lang="en-US" sz="2799" i="1" dirty="0">
              <a:solidFill>
                <a:schemeClr val="accent2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185F7F-6F67-2035-20F2-621E083804A7}"/>
              </a:ext>
            </a:extLst>
          </p:cNvPr>
          <p:cNvSpPr txBox="1"/>
          <p:nvPr/>
        </p:nvSpPr>
        <p:spPr>
          <a:xfrm>
            <a:off x="8121000" y="2763076"/>
            <a:ext cx="1670999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AA2D5D-691C-C774-D237-BF5791B32298}"/>
              </a:ext>
            </a:extLst>
          </p:cNvPr>
          <p:cNvSpPr txBox="1"/>
          <p:nvPr/>
        </p:nvSpPr>
        <p:spPr>
          <a:xfrm>
            <a:off x="8120999" y="4992125"/>
            <a:ext cx="1868167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83BF5E4-C07B-5503-391B-4493B84BC9C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BG" dirty="0">
                <a:latin typeface="Consolas" panose="020B0609020204030204" pitchFamily="49" charset="0"/>
                <a:cs typeface="Consolas" panose="020B0609020204030204" pitchFamily="49" charset="0"/>
              </a:rPr>
              <a:t>If-else</a:t>
            </a:r>
            <a:r>
              <a:rPr lang="en-BG" dirty="0"/>
              <a:t> </a:t>
            </a:r>
            <a:r>
              <a:rPr lang="bg-BG" dirty="0"/>
              <a:t>конструкция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3710</TotalTime>
  <Words>2034</Words>
  <Application>Microsoft Macintosh PowerPoint</Application>
  <PresentationFormat>Widescreen</PresentationFormat>
  <Paragraphs>407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Пример: булева променлива</vt:lpstr>
      <vt:lpstr>Прости проверки</vt:lpstr>
      <vt:lpstr>Прости проверки</vt:lpstr>
      <vt:lpstr>Задача: Отлична оценка</vt:lpstr>
      <vt:lpstr>PowerPoint Presentation</vt:lpstr>
      <vt:lpstr>Прости проверки – If-else</vt:lpstr>
      <vt:lpstr>Блок от код (1)</vt:lpstr>
      <vt:lpstr>Блок от код (2)</vt:lpstr>
      <vt:lpstr>Задача: По-голямото число</vt:lpstr>
      <vt:lpstr>PowerPoint Presentation</vt:lpstr>
      <vt:lpstr>Задача: Четно или нечетно число</vt:lpstr>
      <vt:lpstr>Решение: Четно или нечетно</vt:lpstr>
      <vt:lpstr>Серии от проверки</vt:lpstr>
      <vt:lpstr>Серии от проверки</vt:lpstr>
      <vt:lpstr>Серия от проверки – пример</vt:lpstr>
      <vt:lpstr>Условна конструкция switch-case</vt:lpstr>
      <vt:lpstr>Условна конструкция switch-case</vt:lpstr>
      <vt:lpstr>Задача: Ден от седмицата</vt:lpstr>
      <vt:lpstr>Решение: Ден от седмицата</vt:lpstr>
      <vt:lpstr>Множество случаи в switch-case</vt:lpstr>
      <vt:lpstr>Задача: Почивен или работен ден</vt:lpstr>
      <vt:lpstr>Решение: Почивен или работен ден</vt:lpstr>
      <vt:lpstr>Задача: Плод или зеленчук</vt:lpstr>
      <vt:lpstr>Решение: Плод или зеленчук</vt:lpstr>
      <vt:lpstr>Вложени условни конструкции</vt:lpstr>
      <vt:lpstr>Вложени условни конструкции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194</cp:revision>
  <dcterms:created xsi:type="dcterms:W3CDTF">2018-05-23T13:08:44Z</dcterms:created>
  <dcterms:modified xsi:type="dcterms:W3CDTF">2023-06-15T09:09:25Z</dcterms:modified>
  <cp:category>computer programming;programming;C#;програмиране;кодиране</cp:category>
</cp:coreProperties>
</file>