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  <a:srgbClr val="64B5F6"/>
    <a:srgbClr val="FCC020"/>
    <a:srgbClr val="66BB6A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49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7559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Добра практика </a:t>
            </a:r>
            <a:r>
              <a:rPr lang="bg-BG" sz="3000" dirty="0"/>
              <a:t>е </a:t>
            </a:r>
            <a:r>
              <a:rPr lang="bg-BG" sz="3000" b="1" dirty="0"/>
              <a:t>модалните форми </a:t>
            </a:r>
            <a:r>
              <a:rPr lang="bg-BG" sz="3000" dirty="0"/>
              <a:t>да се ползват за:</a:t>
            </a:r>
          </a:p>
          <a:p>
            <a:pPr lvl="1"/>
            <a:r>
              <a:rPr lang="bg-BG" sz="2800" b="1" dirty="0"/>
              <a:t>Визуализация</a:t>
            </a:r>
            <a:r>
              <a:rPr lang="bg-BG" sz="2800" dirty="0"/>
              <a:t> на данни</a:t>
            </a:r>
          </a:p>
          <a:p>
            <a:pPr lvl="1"/>
            <a:r>
              <a:rPr lang="bg-BG" sz="2800" b="1" dirty="0"/>
              <a:t>Въвеждане</a:t>
            </a:r>
            <a:r>
              <a:rPr lang="bg-BG" sz="2800" dirty="0"/>
              <a:t> и </a:t>
            </a:r>
            <a:r>
              <a:rPr lang="bg-BG" sz="2800" b="1" dirty="0"/>
              <a:t>редактиране</a:t>
            </a:r>
            <a:r>
              <a:rPr lang="bg-BG" sz="2800" dirty="0"/>
              <a:t> на данни</a:t>
            </a:r>
          </a:p>
          <a:p>
            <a:r>
              <a:rPr lang="bg-BG" sz="3000" b="1" dirty="0"/>
              <a:t>Избягвайте да слагате бизнес логика</a:t>
            </a:r>
            <a:r>
              <a:rPr lang="bg-BG" sz="3000" dirty="0"/>
              <a:t> в модалните форми!</a:t>
            </a:r>
          </a:p>
          <a:p>
            <a:pPr lvl="1"/>
            <a:r>
              <a:rPr lang="bg-BG" sz="2800" dirty="0"/>
              <a:t>Съберете </a:t>
            </a:r>
            <a:r>
              <a:rPr lang="bg-BG" sz="2800" b="1" dirty="0"/>
              <a:t>данните</a:t>
            </a:r>
            <a:r>
              <a:rPr lang="bg-BG" sz="2800" dirty="0"/>
              <a:t> от потребителя и ги обработете в </a:t>
            </a:r>
            <a:r>
              <a:rPr lang="bg-BG" sz="2800" b="1" dirty="0"/>
              <a:t>извикващата</a:t>
            </a:r>
            <a:r>
              <a:rPr lang="bg-BG" sz="2800" dirty="0"/>
              <a:t> </a:t>
            </a:r>
            <a:r>
              <a:rPr lang="bg-BG" sz="2800" b="1" dirty="0"/>
              <a:t>форма</a:t>
            </a:r>
            <a:r>
              <a:rPr lang="bg-BG" sz="28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2" y="2610508"/>
            <a:ext cx="460472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полета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въвеждане на данни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Например полета за добавяне на нов град</a:t>
            </a:r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</a:t>
            </a:r>
            <a:r>
              <a:rPr lang="bg-BG" sz="3200" b="1" dirty="0"/>
              <a:t>модалната форма </a:t>
            </a:r>
            <a:r>
              <a:rPr lang="bg-BG" sz="3200" dirty="0"/>
              <a:t>при </a:t>
            </a:r>
            <a:r>
              <a:rPr lang="bg-BG" sz="3200" b="1" dirty="0"/>
              <a:t>натискане</a:t>
            </a:r>
            <a:r>
              <a:rPr lang="bg-BG" sz="3200" dirty="0"/>
              <a:t> на даден </a:t>
            </a:r>
            <a:r>
              <a:rPr lang="bg-BG" sz="3200" b="1" dirty="0"/>
              <a:t>бутон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r>
              <a:rPr lang="bg-BG" sz="3400" dirty="0"/>
              <a:t> на </a:t>
            </a:r>
            <a:r>
              <a:rPr lang="bg-BG" sz="3400" b="1" dirty="0"/>
              <a:t>нов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  <a:endParaRPr lang="bg-BG" sz="2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</a:t>
            </a: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GB" sz="28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ред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07379" y="3874515"/>
            <a:ext cx="659743" cy="475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715712"/>
            <a:ext cx="1109034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rgbClr val="66BB6A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rgbClr val="FCC020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rgbClr val="64B5F6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rgbClr val="FF5656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8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334183" y="1823408"/>
            <a:ext cx="1130690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42" y="566187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Създаваме нов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обект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95" y="4900514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46762</TotalTime>
  <Words>2278</Words>
  <Application>Microsoft Office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411</cp:revision>
  <dcterms:created xsi:type="dcterms:W3CDTF">2018-05-23T13:08:44Z</dcterms:created>
  <dcterms:modified xsi:type="dcterms:W3CDTF">2024-12-31T11:02:21Z</dcterms:modified>
  <cp:category/>
</cp:coreProperties>
</file>