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5" r:id="rId13"/>
    <p:sldId id="612" r:id="rId14"/>
    <p:sldId id="613" r:id="rId15"/>
    <p:sldId id="614" r:id="rId16"/>
    <p:sldId id="616" r:id="rId17"/>
    <p:sldId id="617" r:id="rId18"/>
    <p:sldId id="618" r:id="rId19"/>
    <p:sldId id="620" r:id="rId20"/>
    <p:sldId id="621" r:id="rId21"/>
    <p:sldId id="623" r:id="rId22"/>
    <p:sldId id="625" r:id="rId23"/>
    <p:sldId id="626" r:id="rId24"/>
    <p:sldId id="602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95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240" y="24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29.11.23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664000"/>
            <a:ext cx="2534004" cy="37819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89000"/>
            <a:ext cx="2534004" cy="13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91000" y="2646784"/>
            <a:ext cx="4181744" cy="2312216"/>
          </a:xfrm>
          <a:prstGeom prst="wedgeRoundRectCallout">
            <a:avLst>
              <a:gd name="adj1" fmla="val -53228"/>
              <a:gd name="adj2" fmla="val 75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на маркирания обект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2" y="1067546"/>
            <a:ext cx="12195251" cy="65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 част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607"/>
          <a:stretch/>
        </p:blipFill>
        <p:spPr>
          <a:xfrm>
            <a:off x="3351000" y="3153944"/>
            <a:ext cx="549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00"/>
            <a:ext cx="12192000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1641000" y="2619000"/>
            <a:ext cx="3780000" cy="720000"/>
          </a:xfrm>
          <a:prstGeom prst="wedgeRoundRectCallout">
            <a:avLst>
              <a:gd name="adj1" fmla="val -84358"/>
              <a:gd name="adj2" fmla="val -230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00"/>
            <a:ext cx="12192000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3666000" y="2889000"/>
            <a:ext cx="2925000" cy="1170000"/>
          </a:xfrm>
          <a:prstGeom prst="wedgeRoundRectCallout">
            <a:avLst>
              <a:gd name="adj1" fmla="val -150617"/>
              <a:gd name="adj2" fmla="val -66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/>
              <a:t>обръщане</a:t>
            </a:r>
            <a:r>
              <a:rPr lang="bg-BG" dirty="0"/>
              <a:t> на изображение</a:t>
            </a:r>
          </a:p>
          <a:p>
            <a:pPr lvl="1"/>
            <a:r>
              <a:rPr lang="bg-BG" b="1" dirty="0"/>
              <a:t>Наклоняване</a:t>
            </a:r>
            <a:r>
              <a:rPr lang="bg-BG" dirty="0"/>
              <a:t> на изображение</a:t>
            </a:r>
          </a:p>
          <a:p>
            <a:pPr lvl="1"/>
            <a:r>
              <a:rPr lang="bg-BG" b="1" dirty="0"/>
              <a:t>Изрязване</a:t>
            </a:r>
            <a:r>
              <a:rPr lang="bg-BG" dirty="0"/>
              <a:t> на изображение</a:t>
            </a:r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4000"/>
            <a:ext cx="12191998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316702" y="2844000"/>
            <a:ext cx="3389297" cy="1125000"/>
          </a:xfrm>
          <a:prstGeom prst="wedgeRoundRectCallout">
            <a:avLst>
              <a:gd name="adj1" fmla="val -110429"/>
              <a:gd name="adj2" fmla="val -99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4000"/>
            <a:ext cx="12191998" cy="685799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61000" y="5004000"/>
            <a:ext cx="4379298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Отваря се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Отваря се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Кои страници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 да се подредят </a:t>
            </a:r>
            <a:r>
              <a:rPr lang="bg-BG" dirty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9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707313"/>
            <a:ext cx="5715000" cy="30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3488"/>
              <a:gd name="adj2" fmla="val 12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Opaque</a:t>
            </a:r>
            <a:r>
              <a:rPr lang="en-US" dirty="0"/>
              <a:t> –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/>
              <a:t> –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9" y="4957390"/>
            <a:ext cx="1618481" cy="1549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r>
              <a:rPr lang="bg-BG" dirty="0"/>
              <a:t>. 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r>
              <a:rPr lang="bg-BG" dirty="0"/>
              <a:t>. 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цвета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който е </a:t>
            </a:r>
            <a:r>
              <a:rPr lang="bg-BG" b="1" dirty="0"/>
              <a:t>запълнена фигурата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110407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792</Words>
  <Application>Microsoft Macintosh PowerPoint</Application>
  <PresentationFormat>Widescreen</PresentationFormat>
  <Paragraphs>127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596</cp:revision>
  <dcterms:created xsi:type="dcterms:W3CDTF">2018-05-23T13:08:44Z</dcterms:created>
  <dcterms:modified xsi:type="dcterms:W3CDTF">2023-11-29T14:49:45Z</dcterms:modified>
  <cp:category/>
</cp:coreProperties>
</file>