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503" r:id="rId2"/>
    <p:sldId id="276" r:id="rId3"/>
    <p:sldId id="651" r:id="rId4"/>
    <p:sldId id="652" r:id="rId5"/>
    <p:sldId id="723" r:id="rId6"/>
    <p:sldId id="727" r:id="rId7"/>
    <p:sldId id="701" r:id="rId8"/>
    <p:sldId id="728" r:id="rId9"/>
    <p:sldId id="724" r:id="rId10"/>
    <p:sldId id="725" r:id="rId11"/>
    <p:sldId id="729" r:id="rId12"/>
    <p:sldId id="702" r:id="rId13"/>
    <p:sldId id="673" r:id="rId14"/>
    <p:sldId id="633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Главна форма за админи (FormMainAdmin)" id="{1E0872DE-A2EB-B946-A6B3-5569F3B697ED}">
          <p14:sldIdLst>
            <p14:sldId id="651"/>
            <p14:sldId id="652"/>
            <p14:sldId id="723"/>
            <p14:sldId id="727"/>
            <p14:sldId id="701"/>
            <p14:sldId id="728"/>
          </p14:sldIdLst>
        </p14:section>
        <p14:section name="Главна форма за лекари (FormMainDoctor)" id="{CC21274D-84FC-BB4C-B1F0-87485424CD95}">
          <p14:sldIdLst>
            <p14:sldId id="724"/>
            <p14:sldId id="725"/>
            <p14:sldId id="729"/>
            <p14:sldId id="702"/>
            <p14:sldId id="67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0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97" autoAdjust="0"/>
    <p:restoredTop sz="95188" autoAdjust="0"/>
  </p:normalViewPr>
  <p:slideViewPr>
    <p:cSldViewPr showGuides="1">
      <p:cViewPr varScale="1">
        <p:scale>
          <a:sx n="95" d="100"/>
          <a:sy n="95" d="100"/>
        </p:scale>
        <p:origin x="216" y="4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856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3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uxwin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Втора част</a:t>
            </a:r>
            <a:r>
              <a:rPr lang="en-US" sz="3200" dirty="0"/>
              <a:t> - </a:t>
            </a:r>
            <a:r>
              <a:rPr lang="bg-BG" sz="3200" dirty="0"/>
              <a:t>Имплементация на главни форми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0663" y="3429000"/>
            <a:ext cx="5449261" cy="2184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достъп</a:t>
            </a:r>
            <a:r>
              <a:rPr lang="bg-BG" sz="2800" dirty="0"/>
              <a:t> до </a:t>
            </a:r>
            <a:r>
              <a:rPr lang="bg-BG" sz="2800" b="1" dirty="0"/>
              <a:t>формите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пациенти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прегледи</a:t>
            </a:r>
          </a:p>
          <a:p>
            <a:r>
              <a:rPr lang="bg-BG" sz="28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пациенти</a:t>
            </a:r>
            <a:r>
              <a:rPr lang="bg-BG" sz="2400" dirty="0"/>
              <a:t>, </a:t>
            </a:r>
            <a:r>
              <a:rPr lang="bg-BG" sz="2400" b="1" dirty="0"/>
              <a:t>прегледи</a:t>
            </a:r>
          </a:p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en-US" sz="2800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формите</a:t>
            </a:r>
            <a:r>
              <a:rPr lang="en-US" sz="2800" dirty="0"/>
              <a:t>:</a:t>
            </a:r>
          </a:p>
          <a:p>
            <a:pPr lvl="1"/>
            <a:r>
              <a:rPr lang="en-US" sz="2400" b="1" dirty="0"/>
              <a:t>StartPosition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CenterScreen</a:t>
            </a:r>
            <a:endParaRPr lang="bg-BG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/>
              <a:t>FormBorderStyle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400" b="1" dirty="0"/>
              <a:t>MaximizeBox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400" b="1" dirty="0"/>
              <a:t>MinimizeBox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9EF9E-F221-3B4E-61ED-218D9DFB8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284" y="3659809"/>
            <a:ext cx="6324746" cy="2768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72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компонент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ImageList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/>
              <a:t>подходящи иконки</a:t>
            </a:r>
          </a:p>
          <a:p>
            <a:endParaRPr lang="bg-BG" sz="6000" b="1" dirty="0"/>
          </a:p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 бутон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/>
              <a:t>ImageAlign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MiddleLeft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Padding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2800" b="1" dirty="0"/>
              <a:t>TextAlign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2800" b="1" dirty="0"/>
              <a:t>Cursor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Hand</a:t>
            </a:r>
          </a:p>
          <a:p>
            <a:endParaRPr lang="bg-BG" sz="28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4FD198-53A1-8939-B5C5-76D12556D3FD}"/>
              </a:ext>
            </a:extLst>
          </p:cNvPr>
          <p:cNvGrpSpPr/>
          <p:nvPr/>
        </p:nvGrpSpPr>
        <p:grpSpPr>
          <a:xfrm>
            <a:off x="613395" y="1989000"/>
            <a:ext cx="1826813" cy="823066"/>
            <a:chOff x="613395" y="1989000"/>
            <a:chExt cx="1826813" cy="823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43FDE5-5748-CC8F-F19B-37CF185AD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061681"/>
              <a:ext cx="823066" cy="7169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EA8ADC-94CA-FE5C-2BEE-C5993F18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1989000"/>
              <a:ext cx="643020" cy="823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6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</a:p>
          <a:p>
            <a:r>
              <a:rPr lang="bg-BG" sz="3200" dirty="0"/>
              <a:t>При кликване се </a:t>
            </a:r>
            <a:r>
              <a:rPr lang="bg-BG" sz="3200" b="1" dirty="0"/>
              <a:t>отварят</a:t>
            </a:r>
            <a:r>
              <a:rPr lang="bg-BG" sz="3200" dirty="0"/>
              <a:t> съответните </a:t>
            </a:r>
            <a:r>
              <a:rPr lang="bg-BG" sz="3200" b="1" dirty="0"/>
              <a:t>форми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 за лекари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FCA9-76B6-6253-CA83-9DF8C436D6AD}"/>
              </a:ext>
            </a:extLst>
          </p:cNvPr>
          <p:cNvSpPr txBox="1">
            <a:spLocks/>
          </p:cNvSpPr>
          <p:nvPr/>
        </p:nvSpPr>
        <p:spPr>
          <a:xfrm>
            <a:off x="336000" y="2496237"/>
            <a:ext cx="114170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formPatients =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formPatients.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formExaminations = new 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formExaminations.</a:t>
            </a:r>
            <a:r>
              <a:rPr lang="en-GB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1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2926601"/>
            <a:ext cx="4509666" cy="1905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55957-4443-E121-BD28-5606F15EF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1346609"/>
            <a:ext cx="4542132" cy="233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C62D7-3763-934B-9A37-31641785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4343871"/>
            <a:ext cx="6033428" cy="16565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50399FE0-8247-88C0-9A61-9A75459F57E8}"/>
              </a:ext>
            </a:extLst>
          </p:cNvPr>
          <p:cNvSpPr/>
          <p:nvPr/>
        </p:nvSpPr>
        <p:spPr>
          <a:xfrm rot="19420042">
            <a:off x="5241358" y="308200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3CB77-7C40-79F5-9E55-9894EF2A158C}"/>
              </a:ext>
            </a:extLst>
          </p:cNvPr>
          <p:cNvSpPr/>
          <p:nvPr/>
        </p:nvSpPr>
        <p:spPr>
          <a:xfrm rot="2179958" flipV="1">
            <a:off x="5241358" y="449585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84209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форми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FormMainAdmin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FormMainDoctor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иконки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с помощта на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ImageList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методи-обработчици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с които достъпваме всички останали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админи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(FormMainAdmin)</a:t>
            </a:r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  <a:endParaRPr lang="en-US" sz="3000" b="1" dirty="0"/>
          </a:p>
          <a:p>
            <a:pPr lvl="1"/>
            <a:r>
              <a:rPr lang="bg-BG" sz="3000" dirty="0"/>
              <a:t>Работа с </a:t>
            </a:r>
            <a:r>
              <a:rPr lang="en-US" sz="3000" b="1" dirty="0">
                <a:solidFill>
                  <a:schemeClr val="bg1"/>
                </a:solidFill>
              </a:rPr>
              <a:t>ImageList</a:t>
            </a:r>
            <a:r>
              <a:rPr lang="en-US" sz="3000" dirty="0"/>
              <a:t> </a:t>
            </a:r>
            <a:r>
              <a:rPr lang="bg-BG" sz="3000" dirty="0"/>
              <a:t>и добавяне на </a:t>
            </a:r>
            <a:r>
              <a:rPr lang="bg-BG" sz="3000" b="1" dirty="0"/>
              <a:t>икони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​​​​​​​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лекари </a:t>
            </a:r>
            <a:r>
              <a:rPr lang="en-US" sz="3200" b="1" dirty="0"/>
              <a:t>(FormMainDoctor)</a:t>
            </a:r>
            <a:endParaRPr lang="bg-BG" sz="3200" b="1" dirty="0"/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админи </a:t>
            </a:r>
            <a:r>
              <a:rPr lang="en-US" sz="4500" dirty="0"/>
              <a:t>(FormMainAdmin)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082" y="684000"/>
            <a:ext cx="9747836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700" dirty="0"/>
              <a:t>Осигурява </a:t>
            </a:r>
            <a:r>
              <a:rPr lang="bg-BG" sz="2700" b="1" dirty="0">
                <a:solidFill>
                  <a:schemeClr val="bg1"/>
                </a:solidFill>
              </a:rPr>
              <a:t>достъп</a:t>
            </a:r>
            <a:r>
              <a:rPr lang="bg-BG" sz="2700" dirty="0"/>
              <a:t> до </a:t>
            </a:r>
            <a:r>
              <a:rPr lang="bg-BG" sz="2700" b="1" dirty="0"/>
              <a:t>формите </a:t>
            </a:r>
            <a:r>
              <a:rPr lang="bg-BG" sz="2700" dirty="0"/>
              <a:t>за </a:t>
            </a:r>
            <a:r>
              <a:rPr lang="bg-BG" sz="2700" b="1" dirty="0">
                <a:solidFill>
                  <a:schemeClr val="bg1"/>
                </a:solidFill>
              </a:rPr>
              <a:t>пациенти</a:t>
            </a:r>
            <a:r>
              <a:rPr lang="bg-BG" sz="2700" dirty="0"/>
              <a:t>, </a:t>
            </a:r>
            <a:r>
              <a:rPr lang="bg-BG" sz="2700" b="1" dirty="0">
                <a:solidFill>
                  <a:schemeClr val="bg1"/>
                </a:solidFill>
              </a:rPr>
              <a:t>прегледи</a:t>
            </a:r>
            <a:r>
              <a:rPr lang="bg-BG" sz="2700" dirty="0"/>
              <a:t>, </a:t>
            </a:r>
            <a:r>
              <a:rPr lang="bg-BG" sz="2700" b="1" dirty="0">
                <a:solidFill>
                  <a:schemeClr val="bg1"/>
                </a:solidFill>
              </a:rPr>
              <a:t>лекари</a:t>
            </a:r>
            <a:r>
              <a:rPr lang="bg-BG" sz="2700" dirty="0"/>
              <a:t> и </a:t>
            </a:r>
            <a:r>
              <a:rPr lang="bg-BG" sz="2700" b="1" dirty="0">
                <a:solidFill>
                  <a:schemeClr val="bg1"/>
                </a:solidFill>
              </a:rPr>
              <a:t>админи</a:t>
            </a:r>
          </a:p>
          <a:p>
            <a:r>
              <a:rPr lang="bg-BG" sz="27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пациенти</a:t>
            </a:r>
            <a:r>
              <a:rPr lang="bg-BG" sz="2400" dirty="0"/>
              <a:t>, </a:t>
            </a:r>
            <a:r>
              <a:rPr lang="bg-BG" sz="2400" b="1" dirty="0"/>
              <a:t>прегледи</a:t>
            </a:r>
            <a:r>
              <a:rPr lang="bg-BG" sz="2400" dirty="0"/>
              <a:t>,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админи</a:t>
            </a:r>
            <a:endParaRPr lang="en-US" sz="2400" b="1" dirty="0"/>
          </a:p>
          <a:p>
            <a:r>
              <a:rPr lang="bg-BG" sz="2700" dirty="0"/>
              <a:t>Задаваме следните </a:t>
            </a:r>
            <a:r>
              <a:rPr lang="bg-BG" sz="2700" b="1" dirty="0"/>
              <a:t>свойства</a:t>
            </a:r>
            <a:r>
              <a:rPr lang="en-US" sz="2700" dirty="0"/>
              <a:t> </a:t>
            </a:r>
            <a:r>
              <a:rPr lang="bg-BG" sz="2700" dirty="0"/>
              <a:t>на </a:t>
            </a:r>
            <a:r>
              <a:rPr lang="bg-BG" sz="2700" b="1" dirty="0"/>
              <a:t>формите</a:t>
            </a:r>
            <a:r>
              <a:rPr lang="en-US" sz="2700" dirty="0"/>
              <a:t>:</a:t>
            </a:r>
          </a:p>
          <a:p>
            <a:pPr lvl="1"/>
            <a:r>
              <a:rPr lang="en-US" sz="2400" b="1" dirty="0"/>
              <a:t>StartPosition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CenterScreen</a:t>
            </a:r>
            <a:endParaRPr lang="bg-BG" sz="2400" b="1" dirty="0">
              <a:solidFill>
                <a:schemeClr val="bg1"/>
              </a:solidFill>
            </a:endParaRPr>
          </a:p>
          <a:p>
            <a:pPr lvl="1"/>
            <a:r>
              <a:rPr lang="en-US" sz="2400" b="1" dirty="0"/>
              <a:t>FormBorderStyle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400" b="1" dirty="0"/>
              <a:t>MaximizeBox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400" b="1" dirty="0"/>
              <a:t>MinimizeBox</a:t>
            </a:r>
            <a:r>
              <a:rPr lang="en-US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4D744-227A-461A-3C67-B9B66C670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000" y="3684035"/>
            <a:ext cx="6422030" cy="26102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Изтегляме </a:t>
            </a:r>
            <a:r>
              <a:rPr lang="bg-BG" sz="3200" b="1" dirty="0"/>
              <a:t>подходящи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иконки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напр. от </a:t>
            </a:r>
            <a:r>
              <a:rPr lang="en-GB" sz="3200" dirty="0">
                <a:hlinkClick r:id="rId2"/>
              </a:rPr>
              <a:t>https://uxwing.com/</a:t>
            </a:r>
            <a:r>
              <a:rPr lang="en-US" sz="3200" dirty="0"/>
              <a:t>)</a:t>
            </a:r>
            <a:endParaRPr lang="bg-BG" sz="3200" dirty="0"/>
          </a:p>
          <a:p>
            <a:pPr marL="0" indent="0">
              <a:buNone/>
            </a:pPr>
            <a:endParaRPr lang="en-US" sz="8000" dirty="0"/>
          </a:p>
          <a:p>
            <a:r>
              <a:rPr lang="bg-BG" sz="3200" dirty="0"/>
              <a:t>Добавяме </a:t>
            </a:r>
            <a:r>
              <a:rPr lang="bg-BG" sz="3200" b="1" dirty="0"/>
              <a:t>компонент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ImageList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Редактираме </a:t>
            </a:r>
            <a:r>
              <a:rPr lang="bg-BG" sz="2800" b="1" dirty="0"/>
              <a:t>размера</a:t>
            </a:r>
            <a:r>
              <a:rPr lang="bg-BG" sz="2800" dirty="0"/>
              <a:t> на </a:t>
            </a:r>
            <a:r>
              <a:rPr lang="bg-BG" sz="2800" b="1" dirty="0"/>
              <a:t>иконките</a:t>
            </a:r>
          </a:p>
          <a:p>
            <a:pPr lvl="1"/>
            <a:r>
              <a:rPr lang="bg-BG" sz="2800" dirty="0"/>
              <a:t>Добавяме ги в </a:t>
            </a:r>
            <a:r>
              <a:rPr lang="bg-BG" sz="2800" b="1" dirty="0"/>
              <a:t>колекцията</a:t>
            </a:r>
            <a:r>
              <a:rPr lang="bg-BG" sz="2800" dirty="0"/>
              <a:t> на </a:t>
            </a:r>
            <a:r>
              <a:rPr lang="bg-BG" sz="2800" b="1" dirty="0"/>
              <a:t>компонента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ImageList </a:t>
            </a:r>
            <a:r>
              <a:rPr lang="bg-BG" dirty="0"/>
              <a:t>и добавяне на икони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8B2F8-4A5B-7F2A-ABEA-8EAC1E02B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00" y="2647063"/>
            <a:ext cx="3527696" cy="37046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A4702-E20E-5DFD-F256-15E6D3D33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000" y="2647063"/>
            <a:ext cx="3527696" cy="37046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CBF6877-A332-47CC-9E05-7B87362B13B2}"/>
              </a:ext>
            </a:extLst>
          </p:cNvPr>
          <p:cNvGrpSpPr/>
          <p:nvPr/>
        </p:nvGrpSpPr>
        <p:grpSpPr>
          <a:xfrm>
            <a:off x="613395" y="2079000"/>
            <a:ext cx="4187329" cy="874027"/>
            <a:chOff x="613395" y="2079000"/>
            <a:chExt cx="4187329" cy="8740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DA1122-B3CD-7884-361E-BEEE98A4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935" y="2079000"/>
              <a:ext cx="823066" cy="8230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E0DBD5-FBA0-A4FE-E2F6-C12A57F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151681"/>
              <a:ext cx="823066" cy="7169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7D80C2-5336-F9B1-F829-7CDE4EF1F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2079000"/>
              <a:ext cx="643020" cy="82306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0CB1776-D3A3-A45A-6C6A-DCDAD883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658" y="2146036"/>
              <a:ext cx="823066" cy="80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4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DA7C9-7FC5-182C-675D-262D537C9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A1E1A-C246-20CC-1699-E7174E80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</a:t>
            </a:r>
            <a:r>
              <a:rPr lang="bg-BG" sz="3200" dirty="0"/>
              <a:t> </a:t>
            </a:r>
            <a:r>
              <a:rPr lang="bg-BG" sz="3200" b="1" dirty="0"/>
              <a:t>бутон</a:t>
            </a:r>
            <a:r>
              <a:rPr lang="en-US" sz="3200" b="1" dirty="0"/>
              <a:t>:</a:t>
            </a:r>
            <a:endParaRPr lang="bg-BG" sz="3200" b="1" dirty="0"/>
          </a:p>
          <a:p>
            <a:pPr lvl="1"/>
            <a:r>
              <a:rPr lang="bg-BG" sz="2800" dirty="0"/>
              <a:t>Избираме </a:t>
            </a:r>
            <a:r>
              <a:rPr lang="bg-BG" sz="2800" b="1" dirty="0"/>
              <a:t>създадения </a:t>
            </a:r>
            <a:r>
              <a:rPr lang="en-US" sz="2800" b="1" dirty="0"/>
              <a:t>ImageList</a:t>
            </a:r>
            <a:endParaRPr lang="bg-BG" sz="2800" b="1" dirty="0"/>
          </a:p>
          <a:p>
            <a:pPr lvl="1"/>
            <a:r>
              <a:rPr lang="bg-BG" sz="2800" dirty="0"/>
              <a:t>Избираме </a:t>
            </a:r>
            <a:r>
              <a:rPr lang="bg-BG" sz="2800" b="1" dirty="0"/>
              <a:t>индекса</a:t>
            </a:r>
            <a:r>
              <a:rPr lang="bg-BG" sz="2800" dirty="0"/>
              <a:t> на </a:t>
            </a:r>
            <a:r>
              <a:rPr lang="bg-BG" sz="2800" b="1" dirty="0"/>
              <a:t>съответната иконка</a:t>
            </a:r>
            <a:endParaRPr lang="en-US" sz="28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2800" b="1" dirty="0"/>
              <a:t>ImageAlign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MiddleLeft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Padding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2800" b="1" dirty="0"/>
              <a:t>TextAlign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2800" b="1" dirty="0"/>
              <a:t>Cursor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Hand</a:t>
            </a:r>
          </a:p>
          <a:p>
            <a:pPr lvl="1"/>
            <a:endParaRPr lang="en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04AAF-CEDF-9101-30E4-65E9EDB0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3F8C3-3341-F592-4863-FECC7A675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612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00C749-6262-7034-F498-EA80E07F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479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5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400" dirty="0"/>
              <a:t> на </a:t>
            </a:r>
            <a:r>
              <a:rPr lang="bg-BG" sz="2400" b="1" dirty="0"/>
              <a:t>бутоните</a:t>
            </a:r>
          </a:p>
          <a:p>
            <a:r>
              <a:rPr lang="bg-BG" sz="2400" dirty="0"/>
              <a:t>При кликване се </a:t>
            </a:r>
            <a:r>
              <a:rPr lang="bg-BG" sz="2400" b="1" dirty="0"/>
              <a:t>отварят</a:t>
            </a:r>
            <a:r>
              <a:rPr lang="bg-BG" sz="2400" dirty="0"/>
              <a:t> съответните </a:t>
            </a:r>
            <a:r>
              <a:rPr lang="bg-BG" sz="2400" b="1" dirty="0"/>
              <a:t>форми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 за админи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9FCD-3ABD-CB87-0E36-8E811A308138}"/>
              </a:ext>
            </a:extLst>
          </p:cNvPr>
          <p:cNvSpPr txBox="1">
            <a:spLocks/>
          </p:cNvSpPr>
          <p:nvPr/>
        </p:nvSpPr>
        <p:spPr>
          <a:xfrm>
            <a:off x="336000" y="2209352"/>
            <a:ext cx="11417030" cy="45550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formPatients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formPatients.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buttonDoctors_Click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formDoctors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formDoctors.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buttonAdmins_Click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formAdmins = new 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formAdmins.</a:t>
            </a:r>
            <a:r>
              <a:rPr lang="en-GB" sz="145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5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10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35593-D128-7D8C-3783-3F3A07CD8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0FEA4-8EC4-F00C-0108-2CC645B6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D28A8-0210-B0DA-19A8-1D3BC98F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739" y="3203212"/>
            <a:ext cx="3909721" cy="15673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1AD5C-5F2C-08DF-0C12-56AC91A6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4" y="1189591"/>
            <a:ext cx="3666789" cy="188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8396F4-DA45-69F7-CB9B-E486EBA5E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66" y="3496862"/>
            <a:ext cx="4084161" cy="11213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80778B-1643-97EB-2387-AD7A83702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2" y="3225221"/>
            <a:ext cx="3676629" cy="16646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766972-9BE2-4DF6-A42F-12376B9EA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88" y="4886421"/>
            <a:ext cx="4134542" cy="16920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61D566D0-A336-CAE9-B272-84063D57B579}"/>
              </a:ext>
            </a:extLst>
          </p:cNvPr>
          <p:cNvSpPr/>
          <p:nvPr/>
        </p:nvSpPr>
        <p:spPr>
          <a:xfrm rot="16200000">
            <a:off x="5697625" y="299514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9FFD9DAE-C463-3E72-EE64-5A3A39A6870A}"/>
              </a:ext>
            </a:extLst>
          </p:cNvPr>
          <p:cNvSpPr/>
          <p:nvPr/>
        </p:nvSpPr>
        <p:spPr>
          <a:xfrm>
            <a:off x="7603153" y="383769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D537E7-BE86-BBDF-EE30-EA86D6F1CD42}"/>
              </a:ext>
            </a:extLst>
          </p:cNvPr>
          <p:cNvSpPr/>
          <p:nvPr/>
        </p:nvSpPr>
        <p:spPr>
          <a:xfrm rot="10800000">
            <a:off x="3632960" y="371946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6A4B25-3AFD-3026-6768-BBBCA209B96E}"/>
              </a:ext>
            </a:extLst>
          </p:cNvPr>
          <p:cNvSpPr/>
          <p:nvPr/>
        </p:nvSpPr>
        <p:spPr>
          <a:xfrm rot="5400000">
            <a:off x="5697624" y="4586862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4379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лекари </a:t>
            </a:r>
            <a:r>
              <a:rPr lang="en-US" sz="4500" dirty="0"/>
              <a:t>(FormMainDoctor)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924" y="684000"/>
            <a:ext cx="9250151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56197</TotalTime>
  <Words>757</Words>
  <Application>Microsoft Macintosh PowerPoint</Application>
  <PresentationFormat>Widescreen</PresentationFormat>
  <Paragraphs>138</Paragraphs>
  <Slides>16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Главна форма за админи (FormMainAdmin)</vt:lpstr>
      <vt:lpstr>Съдържание и стилизиране на формата</vt:lpstr>
      <vt:lpstr>Работа с ImageList и добавяне на икони</vt:lpstr>
      <vt:lpstr>Стилизиране на бутони</vt:lpstr>
      <vt:lpstr>Имплементация на главна форма за админи</vt:lpstr>
      <vt:lpstr>Резултат - Администратор</vt:lpstr>
      <vt:lpstr>Главна форма за лекари (FormMainDoctor)</vt:lpstr>
      <vt:lpstr>Съдържание и стилизиране на формата</vt:lpstr>
      <vt:lpstr>Стилизиране на бутони</vt:lpstr>
      <vt:lpstr>Имплементация на главна форма за лекари</vt:lpstr>
      <vt:lpstr>Резултат - Лекар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Втора част - Имплементация на главни форми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481</cp:revision>
  <dcterms:created xsi:type="dcterms:W3CDTF">2018-05-23T13:08:44Z</dcterms:created>
  <dcterms:modified xsi:type="dcterms:W3CDTF">2024-11-01T09:03:02Z</dcterms:modified>
  <cp:category/>
</cp:coreProperties>
</file>