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4" r:id="rId4"/>
    <p:sldId id="494" r:id="rId5"/>
    <p:sldId id="307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401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8D0A00-D045-4AD3-AF0E-D62B71038B15}">
          <p14:sldIdLst>
            <p14:sldId id="291"/>
            <p14:sldId id="292"/>
          </p14:sldIdLst>
        </p14:section>
        <p14:section name="Exceptions" id="{CE349CF6-EA10-4A20-877D-4BAB68E178C5}">
          <p14:sldIdLst>
            <p14:sldId id="294"/>
            <p14:sldId id="494"/>
            <p14:sldId id="307"/>
            <p14:sldId id="296"/>
            <p14:sldId id="297"/>
          </p14:sldIdLst>
        </p14:section>
        <p14:section name="Handling Exceptions" id="{DF2EE2B0-A873-419D-BF7D-08DBD14F089D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hrowing Exceptions" id="{813C7047-16FF-43B5-87C8-FF3685EA98CA}">
          <p14:sldIdLst>
            <p14:sldId id="308"/>
            <p14:sldId id="310"/>
            <p14:sldId id="309"/>
            <p14:sldId id="311"/>
            <p14:sldId id="312"/>
          </p14:sldIdLst>
        </p14:section>
        <p14:section name="Best Practices" id="{CB57A74E-17A4-438F-B732-D2C14DAAF8F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1BC62222-ADBF-44D1-8795-B8F8F697458A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DA5E-3C61-43A0-9517-E8C3AFA693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71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951A-502A-4280-BD12-DEEBD190B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15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0C1B-0E73-4F72-85C2-4E60F02B9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093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968A07-05B1-421E-9A3B-D10AED068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20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9BCA0E-2401-465B-9A09-4040EB9CA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6848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0B76D0-08D6-421F-BCBF-07B4F1330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151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E8B9-F358-4A1F-B218-4412FA381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1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5C138-5139-42E0-97D1-C99DE4BFA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2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D0E0-EE75-4AC9-9B3B-F2480E081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1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0CAB-1944-4E4D-AAAD-C2848357D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401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05409-6929-4A18-8EC7-795F04621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650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B27F5-86D2-4AC8-83C6-8894DDF9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42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1B0A-8A7B-4474-AF76-763CB451F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94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AAB-2476-49F1-8E0B-40A3E5D3A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53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9CF0DA-10BB-471C-A134-575EAE052A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1D7EA9-02D3-45D1-B48F-91E06FB3C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9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F53597-B3E2-433C-A2E2-E8FD66942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33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F6139-96F9-4D17-87D9-7401097F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 </a:t>
            </a:r>
            <a:r>
              <a:rPr lang="en-US" sz="3600" dirty="0"/>
              <a:t>(with or without exception):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3F54F-7BBF-4623-8ACD-94AA767E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6C578D-FA1A-460B-B62D-AE5F1C1F6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"Throw"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Throwing an exception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5F40CF-F55D-4AA5-B08C-874B888A0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7C3091-3B4E-4406-9C91-5EAA4F1BF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2CCFFD-6A75-405E-B81F-BE6E6F9F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Exceptions: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962866-5E8E-4504-A5D8-A702B0960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E5F351-AC49-44B3-AEE8-D31A4157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Best Practices for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should: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Otherwise, a compilation error will occur</a:t>
            </a:r>
          </a:p>
          <a:p>
            <a:pPr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 which it </a:t>
            </a:r>
            <a:br>
              <a:rPr lang="en-US" sz="3499" dirty="0"/>
            </a:br>
            <a:r>
              <a:rPr lang="en-US" sz="3499" dirty="0"/>
              <a:t>expects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89AB76-70C2-49A6-A82A-8D0BCB5EC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Create own exception class (inherit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/>
              <a:t>)</a:t>
            </a:r>
            <a:endParaRPr lang="en-US" sz="2999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A4D4F8-087A-4CCD-B531-84C5CD38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When raising an exception, always pass to the constructor a </a:t>
            </a:r>
            <a:r>
              <a:rPr lang="en-US" sz="3499" b="1" dirty="0">
                <a:solidFill>
                  <a:schemeClr val="bg1"/>
                </a:solidFill>
              </a:rPr>
              <a:t>good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explanation message</a:t>
            </a:r>
            <a:endParaRPr lang="bg-BG" sz="34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99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99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E7C96-3626-4988-9C62-A7023CF30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.NET runtime could throw exceptions at any time with no way to 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E7EC8-9CC3-4099-808A-CCCB203DB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C5BCD1-520A-4613-81B4-591F6AB3D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26741E3-1090-49BE-8521-19463814D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4483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A3F172-079A-4E49-B28D-ECE0BA1F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0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A0CEE4-6DA1-4DF7-A046-C83821FDA0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1DF367-F0CF-492C-9185-6B90ADC1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4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1861D8-F726-4DCF-A11B-813C503C10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EC9BDCF-8028-4CA8-AAD4-9B55D44063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204865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35733D-7AC7-4282-B8B9-22A4DA404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1746</Words>
  <Application>Microsoft Office PowerPoint</Application>
  <PresentationFormat>Widescreen</PresentationFormat>
  <Paragraphs>329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What Are Exceptions?</vt:lpstr>
      <vt:lpstr>What Are Exceptions?</vt:lpstr>
      <vt:lpstr>How Do Exceptions Work?</vt:lpstr>
      <vt:lpstr>The System.Exception Class</vt:lpstr>
      <vt:lpstr>Exception Hierarchy in .NET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Using the "Throw" Keyword</vt:lpstr>
      <vt:lpstr>Using Throw Keyword</vt:lpstr>
      <vt:lpstr>Throwing Exceptions</vt:lpstr>
      <vt:lpstr>Re-Throwing Exceptions</vt:lpstr>
      <vt:lpstr>Throwing Exceptions – Example</vt:lpstr>
      <vt:lpstr>Best Practices for Exception Handling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2021-09-01T13:19:26Z</dcterms:modified>
  <cp:category>programming;education;software engineering;software development</cp:category>
</cp:coreProperties>
</file>