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657" r:id="rId2"/>
    <p:sldId id="658" r:id="rId3"/>
    <p:sldId id="661" r:id="rId4"/>
    <p:sldId id="595" r:id="rId5"/>
    <p:sldId id="596" r:id="rId6"/>
    <p:sldId id="660" r:id="rId7"/>
    <p:sldId id="599" r:id="rId8"/>
    <p:sldId id="659" r:id="rId9"/>
    <p:sldId id="607" r:id="rId10"/>
    <p:sldId id="608" r:id="rId11"/>
    <p:sldId id="662" r:id="rId12"/>
    <p:sldId id="611" r:id="rId13"/>
    <p:sldId id="663" r:id="rId14"/>
    <p:sldId id="571" r:id="rId15"/>
    <p:sldId id="506" r:id="rId16"/>
    <p:sldId id="5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72FFFA0-CEB5-440C-ACA1-7FD5177D9441}">
          <p14:sldIdLst>
            <p14:sldId id="657"/>
            <p14:sldId id="658"/>
          </p14:sldIdLst>
        </p14:section>
        <p14:section name="Генериране на комбинации" id="{8F575EBC-EBF1-4273-AA3C-E3AB293880B9}">
          <p14:sldIdLst>
            <p14:sldId id="661"/>
            <p14:sldId id="595"/>
            <p14:sldId id="596"/>
            <p14:sldId id="660"/>
            <p14:sldId id="599"/>
          </p14:sldIdLst>
        </p14:section>
        <p14:section name="Обратно връщане" id="{42A7CEB6-3E01-4A47-A983-72CB714E6914}">
          <p14:sldIdLst>
            <p14:sldId id="659"/>
            <p14:sldId id="607"/>
            <p14:sldId id="608"/>
            <p14:sldId id="662"/>
            <p14:sldId id="611"/>
            <p14:sldId id="663"/>
          </p14:sldIdLst>
        </p14:section>
        <p14:section name="Обобщение" id="{C5E06FFC-757F-4858-A231-D8F2D65F3F1E}">
          <p14:sldIdLst>
            <p14:sldId id="571"/>
            <p14:sldId id="506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72" y="4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2102" y="3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Track</a:t>
          </a: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Recurre</a:t>
          </a:r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Backtrack</a:t>
          </a: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2191-E31B-47C3-A210-FC1E1DB65F2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3BD0A-9E42-45D5-AB9A-8721302E20E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28B7F451-4AC7-4E01-AE19-7FFD5C7F5D4C}" type="parTrans" cxnId="{2BFB114A-BDF1-4704-96F0-11E571AE73B4}">
      <dgm:prSet/>
      <dgm:spPr/>
      <dgm:t>
        <a:bodyPr/>
        <a:lstStyle/>
        <a:p>
          <a:endParaRPr lang="en-US"/>
        </a:p>
      </dgm:t>
    </dgm:pt>
    <dgm:pt modelId="{C217C907-890F-44FD-B000-D41BE60B9260}" type="sibTrans" cxnId="{2BFB114A-BDF1-4704-96F0-11E571AE73B4}">
      <dgm:prSet/>
      <dgm:spPr/>
      <dgm:t>
        <a:bodyPr/>
        <a:lstStyle/>
        <a:p>
          <a:endParaRPr lang="en-US"/>
        </a:p>
      </dgm:t>
    </dgm:pt>
    <dgm:pt modelId="{FC6B4275-CFA0-4CC7-81BE-4DF6C79883A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E9600514-A53D-404A-A8B6-0138B51D9268}" type="parTrans" cxnId="{AD7CB034-F48B-452E-B6B2-F1D5F98A10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737D060-541F-47EC-9FFD-765C1DF89AFF}" type="sibTrans" cxnId="{AD7CB034-F48B-452E-B6B2-F1D5F98A105A}">
      <dgm:prSet/>
      <dgm:spPr/>
      <dgm:t>
        <a:bodyPr/>
        <a:lstStyle/>
        <a:p>
          <a:endParaRPr lang="en-US"/>
        </a:p>
      </dgm:t>
    </dgm:pt>
    <dgm:pt modelId="{EFD237FD-B4C2-4303-BCDC-98F00F219D6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5884962F-1C8A-4730-9DCB-C3BC2563743A}" type="parTrans" cxnId="{E5EB0519-74CE-4B57-BEE2-6569F4448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AF906BF0-2323-42A6-9981-21CC3973AAA7}" type="sibTrans" cxnId="{E5EB0519-74CE-4B57-BEE2-6569F4448765}">
      <dgm:prSet/>
      <dgm:spPr/>
      <dgm:t>
        <a:bodyPr/>
        <a:lstStyle/>
        <a:p>
          <a:endParaRPr lang="en-US"/>
        </a:p>
      </dgm:t>
    </dgm:pt>
    <dgm:pt modelId="{39D2180B-B33B-40C5-AD59-5A98CAF03B9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C0DC8B34-D31E-4703-939B-C72677B48A7D}" type="parTrans" cxnId="{1A4044B7-5007-4F7E-A7F5-62F299F0B9D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D7920F52-FE2F-457A-831B-D9ABAD55C543}" type="sibTrans" cxnId="{1A4044B7-5007-4F7E-A7F5-62F299F0B9DD}">
      <dgm:prSet/>
      <dgm:spPr/>
      <dgm:t>
        <a:bodyPr/>
        <a:lstStyle/>
        <a:p>
          <a:endParaRPr lang="en-US"/>
        </a:p>
      </dgm:t>
    </dgm:pt>
    <dgm:pt modelId="{DCC389B9-4FB5-459B-8B35-AAD20D5BBCA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</a:t>
          </a:r>
        </a:p>
      </dgm:t>
    </dgm:pt>
    <dgm:pt modelId="{D9A09114-D47C-468C-A656-E5590C2F00D9}" type="parTrans" cxnId="{BBB28148-A54C-45FD-9870-BD2559E4BCD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592D477C-EA6D-477B-A459-8F64BD91A5F9}" type="sibTrans" cxnId="{BBB28148-A54C-45FD-9870-BD2559E4BCDB}">
      <dgm:prSet/>
      <dgm:spPr/>
      <dgm:t>
        <a:bodyPr/>
        <a:lstStyle/>
        <a:p>
          <a:endParaRPr lang="en-US"/>
        </a:p>
      </dgm:t>
    </dgm:pt>
    <dgm:pt modelId="{9A7CE537-4752-46FA-B800-3D22D376531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</a:t>
          </a:r>
        </a:p>
      </dgm:t>
    </dgm:pt>
    <dgm:pt modelId="{7888D73B-A773-418E-95E8-DC842AAECA7C}" type="parTrans" cxnId="{58A706FF-9B73-4E7E-A5BA-C486B105B9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34F413FA-8C82-4E76-9806-1E8A6EC6A206}" type="sibTrans" cxnId="{58A706FF-9B73-4E7E-A5BA-C486B105B98E}">
      <dgm:prSet/>
      <dgm:spPr/>
      <dgm:t>
        <a:bodyPr/>
        <a:lstStyle/>
        <a:p>
          <a:endParaRPr lang="en-US"/>
        </a:p>
      </dgm:t>
    </dgm:pt>
    <dgm:pt modelId="{B93A05F9-3D21-48E3-A2BE-35D51F310C09}" type="pres">
      <dgm:prSet presAssocID="{346A2191-E31B-47C3-A210-FC1E1DB65F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1F8E4F-9F66-40CA-9CFF-A972041AEBF1}" type="pres">
      <dgm:prSet presAssocID="{CCF3BD0A-9E42-45D5-AB9A-8721302E20E8}" presName="centerShape" presStyleLbl="node0" presStyleIdx="0" presStyleCnt="1" custLinFactNeighborX="1344" custLinFactNeighborY="408"/>
      <dgm:spPr/>
    </dgm:pt>
    <dgm:pt modelId="{4DCBAF7D-212D-4007-8B6F-4054CE7F3658}" type="pres">
      <dgm:prSet presAssocID="{E9600514-A53D-404A-A8B6-0138B51D9268}" presName="Name9" presStyleLbl="parChTrans1D2" presStyleIdx="0" presStyleCnt="5"/>
      <dgm:spPr/>
    </dgm:pt>
    <dgm:pt modelId="{82A020A5-E374-4478-85D6-54078319851F}" type="pres">
      <dgm:prSet presAssocID="{E9600514-A53D-404A-A8B6-0138B51D9268}" presName="connTx" presStyleLbl="parChTrans1D2" presStyleIdx="0" presStyleCnt="5"/>
      <dgm:spPr/>
    </dgm:pt>
    <dgm:pt modelId="{A509F52F-DAF7-4CEA-B176-4037D74F115E}" type="pres">
      <dgm:prSet presAssocID="{FC6B4275-CFA0-4CC7-81BE-4DF6C79883A3}" presName="node" presStyleLbl="node1" presStyleIdx="0" presStyleCnt="5" custRadScaleRad="188763" custRadScaleInc="8939">
        <dgm:presLayoutVars>
          <dgm:bulletEnabled val="1"/>
        </dgm:presLayoutVars>
      </dgm:prSet>
      <dgm:spPr/>
    </dgm:pt>
    <dgm:pt modelId="{3D6D2B50-61FA-49F4-845B-F9AF924D0474}" type="pres">
      <dgm:prSet presAssocID="{5884962F-1C8A-4730-9DCB-C3BC2563743A}" presName="Name9" presStyleLbl="parChTrans1D2" presStyleIdx="1" presStyleCnt="5"/>
      <dgm:spPr/>
    </dgm:pt>
    <dgm:pt modelId="{8270F1BA-1E78-43E0-955E-3CEBB777ED0A}" type="pres">
      <dgm:prSet presAssocID="{5884962F-1C8A-4730-9DCB-C3BC2563743A}" presName="connTx" presStyleLbl="parChTrans1D2" presStyleIdx="1" presStyleCnt="5"/>
      <dgm:spPr/>
    </dgm:pt>
    <dgm:pt modelId="{42F74A79-3513-423C-B7D1-F32D26A4AA8E}" type="pres">
      <dgm:prSet presAssocID="{EFD237FD-B4C2-4303-BCDC-98F00F219D68}" presName="node" presStyleLbl="node1" presStyleIdx="1" presStyleCnt="5" custRadScaleRad="177835" custRadScaleInc="-13392">
        <dgm:presLayoutVars>
          <dgm:bulletEnabled val="1"/>
        </dgm:presLayoutVars>
      </dgm:prSet>
      <dgm:spPr/>
    </dgm:pt>
    <dgm:pt modelId="{92862A26-66B6-46E0-A056-9651482197D9}" type="pres">
      <dgm:prSet presAssocID="{C0DC8B34-D31E-4703-939B-C72677B48A7D}" presName="Name9" presStyleLbl="parChTrans1D2" presStyleIdx="2" presStyleCnt="5"/>
      <dgm:spPr/>
    </dgm:pt>
    <dgm:pt modelId="{BA73FE5D-64CB-40CC-99D0-45C349B9520F}" type="pres">
      <dgm:prSet presAssocID="{C0DC8B34-D31E-4703-939B-C72677B48A7D}" presName="connTx" presStyleLbl="parChTrans1D2" presStyleIdx="2" presStyleCnt="5"/>
      <dgm:spPr/>
    </dgm:pt>
    <dgm:pt modelId="{5552192D-62D4-4B45-80BE-C6EE974793DD}" type="pres">
      <dgm:prSet presAssocID="{39D2180B-B33B-40C5-AD59-5A98CAF03B99}" presName="node" presStyleLbl="node1" presStyleIdx="2" presStyleCnt="5" custRadScaleRad="123740" custRadScaleInc="-103216">
        <dgm:presLayoutVars>
          <dgm:bulletEnabled val="1"/>
        </dgm:presLayoutVars>
      </dgm:prSet>
      <dgm:spPr/>
    </dgm:pt>
    <dgm:pt modelId="{2DA7A26D-BF10-498F-BA8A-502C39065E11}" type="pres">
      <dgm:prSet presAssocID="{D9A09114-D47C-468C-A656-E5590C2F00D9}" presName="Name9" presStyleLbl="parChTrans1D2" presStyleIdx="3" presStyleCnt="5"/>
      <dgm:spPr/>
    </dgm:pt>
    <dgm:pt modelId="{9E43B25D-F4B4-47B1-9988-D89ACC8630BF}" type="pres">
      <dgm:prSet presAssocID="{D9A09114-D47C-468C-A656-E5590C2F00D9}" presName="connTx" presStyleLbl="parChTrans1D2" presStyleIdx="3" presStyleCnt="5"/>
      <dgm:spPr/>
    </dgm:pt>
    <dgm:pt modelId="{77D4084E-7865-41B3-85F7-92D20829E2A1}" type="pres">
      <dgm:prSet presAssocID="{DCC389B9-4FB5-459B-8B35-AAD20D5BBCA7}" presName="node" presStyleLbl="node1" presStyleIdx="3" presStyleCnt="5" custRadScaleRad="117257" custRadScaleInc="8905">
        <dgm:presLayoutVars>
          <dgm:bulletEnabled val="1"/>
        </dgm:presLayoutVars>
      </dgm:prSet>
      <dgm:spPr/>
    </dgm:pt>
    <dgm:pt modelId="{834CA1BC-C6A1-497D-99A0-0E2F018C0754}" type="pres">
      <dgm:prSet presAssocID="{7888D73B-A773-418E-95E8-DC842AAECA7C}" presName="Name9" presStyleLbl="parChTrans1D2" presStyleIdx="4" presStyleCnt="5"/>
      <dgm:spPr/>
    </dgm:pt>
    <dgm:pt modelId="{9E0A144C-4344-4D4D-836C-B3C166E569B1}" type="pres">
      <dgm:prSet presAssocID="{7888D73B-A773-418E-95E8-DC842AAECA7C}" presName="connTx" presStyleLbl="parChTrans1D2" presStyleIdx="4" presStyleCnt="5"/>
      <dgm:spPr/>
    </dgm:pt>
    <dgm:pt modelId="{10B36EE8-494A-448E-84F0-461AF338E222}" type="pres">
      <dgm:prSet presAssocID="{9A7CE537-4752-46FA-B800-3D22D376531C}" presName="node" presStyleLbl="node1" presStyleIdx="4" presStyleCnt="5" custRadScaleRad="166397" custRadScaleInc="-12562">
        <dgm:presLayoutVars>
          <dgm:bulletEnabled val="1"/>
        </dgm:presLayoutVars>
      </dgm:prSet>
      <dgm:spPr/>
    </dgm:pt>
  </dgm:ptLst>
  <dgm:cxnLst>
    <dgm:cxn modelId="{26069E04-3966-4C38-BA8E-518A0140EA75}" type="presOf" srcId="{C0DC8B34-D31E-4703-939B-C72677B48A7D}" destId="{92862A26-66B6-46E0-A056-9651482197D9}" srcOrd="0" destOrd="0" presId="urn:microsoft.com/office/officeart/2005/8/layout/radial1"/>
    <dgm:cxn modelId="{D65E9806-A5E6-4E78-BE13-268B872F6AFB}" type="presOf" srcId="{CCF3BD0A-9E42-45D5-AB9A-8721302E20E8}" destId="{D91F8E4F-9F66-40CA-9CFF-A972041AEBF1}" srcOrd="0" destOrd="0" presId="urn:microsoft.com/office/officeart/2005/8/layout/radial1"/>
    <dgm:cxn modelId="{6229EF0F-359B-4AAA-A0C3-D9793D8D1220}" type="presOf" srcId="{346A2191-E31B-47C3-A210-FC1E1DB65F2C}" destId="{B93A05F9-3D21-48E3-A2BE-35D51F310C09}" srcOrd="0" destOrd="0" presId="urn:microsoft.com/office/officeart/2005/8/layout/radial1"/>
    <dgm:cxn modelId="{E5EB0519-74CE-4B57-BEE2-6569F4448765}" srcId="{CCF3BD0A-9E42-45D5-AB9A-8721302E20E8}" destId="{EFD237FD-B4C2-4303-BCDC-98F00F219D68}" srcOrd="1" destOrd="0" parTransId="{5884962F-1C8A-4730-9DCB-C3BC2563743A}" sibTransId="{AF906BF0-2323-42A6-9981-21CC3973AAA7}"/>
    <dgm:cxn modelId="{68C4901B-05F7-4E47-B98B-484D9BF09446}" type="presOf" srcId="{5884962F-1C8A-4730-9DCB-C3BC2563743A}" destId="{8270F1BA-1E78-43E0-955E-3CEBB777ED0A}" srcOrd="1" destOrd="0" presId="urn:microsoft.com/office/officeart/2005/8/layout/radial1"/>
    <dgm:cxn modelId="{9E660721-EB26-4D1A-91C2-6205A181B1CE}" type="presOf" srcId="{5884962F-1C8A-4730-9DCB-C3BC2563743A}" destId="{3D6D2B50-61FA-49F4-845B-F9AF924D0474}" srcOrd="0" destOrd="0" presId="urn:microsoft.com/office/officeart/2005/8/layout/radial1"/>
    <dgm:cxn modelId="{8BFEEA22-5CEE-457B-B805-B9F92AE72B23}" type="presOf" srcId="{D9A09114-D47C-468C-A656-E5590C2F00D9}" destId="{2DA7A26D-BF10-498F-BA8A-502C39065E11}" srcOrd="0" destOrd="0" presId="urn:microsoft.com/office/officeart/2005/8/layout/radial1"/>
    <dgm:cxn modelId="{AD849125-9433-4E3D-91D7-24B36E804ADE}" type="presOf" srcId="{7888D73B-A773-418E-95E8-DC842AAECA7C}" destId="{9E0A144C-4344-4D4D-836C-B3C166E569B1}" srcOrd="1" destOrd="0" presId="urn:microsoft.com/office/officeart/2005/8/layout/radial1"/>
    <dgm:cxn modelId="{AD7CB034-F48B-452E-B6B2-F1D5F98A105A}" srcId="{CCF3BD0A-9E42-45D5-AB9A-8721302E20E8}" destId="{FC6B4275-CFA0-4CC7-81BE-4DF6C79883A3}" srcOrd="0" destOrd="0" parTransId="{E9600514-A53D-404A-A8B6-0138B51D9268}" sibTransId="{C737D060-541F-47EC-9FFD-765C1DF89AFF}"/>
    <dgm:cxn modelId="{36B5D437-4CBC-4AE5-B475-010B60DBF6CB}" type="presOf" srcId="{39D2180B-B33B-40C5-AD59-5A98CAF03B99}" destId="{5552192D-62D4-4B45-80BE-C6EE974793DD}" srcOrd="0" destOrd="0" presId="urn:microsoft.com/office/officeart/2005/8/layout/radial1"/>
    <dgm:cxn modelId="{8EFE4863-0BE3-4AB5-B038-2D5AB198B761}" type="presOf" srcId="{DCC389B9-4FB5-459B-8B35-AAD20D5BBCA7}" destId="{77D4084E-7865-41B3-85F7-92D20829E2A1}" srcOrd="0" destOrd="0" presId="urn:microsoft.com/office/officeart/2005/8/layout/radial1"/>
    <dgm:cxn modelId="{BBB28148-A54C-45FD-9870-BD2559E4BCDB}" srcId="{CCF3BD0A-9E42-45D5-AB9A-8721302E20E8}" destId="{DCC389B9-4FB5-459B-8B35-AAD20D5BBCA7}" srcOrd="3" destOrd="0" parTransId="{D9A09114-D47C-468C-A656-E5590C2F00D9}" sibTransId="{592D477C-EA6D-477B-A459-8F64BD91A5F9}"/>
    <dgm:cxn modelId="{2BFB114A-BDF1-4704-96F0-11E571AE73B4}" srcId="{346A2191-E31B-47C3-A210-FC1E1DB65F2C}" destId="{CCF3BD0A-9E42-45D5-AB9A-8721302E20E8}" srcOrd="0" destOrd="0" parTransId="{28B7F451-4AC7-4E01-AE19-7FFD5C7F5D4C}" sibTransId="{C217C907-890F-44FD-B000-D41BE60B9260}"/>
    <dgm:cxn modelId="{F4FF6076-91A1-4D7F-B7B5-29D121FF2D84}" type="presOf" srcId="{E9600514-A53D-404A-A8B6-0138B51D9268}" destId="{82A020A5-E374-4478-85D6-54078319851F}" srcOrd="1" destOrd="0" presId="urn:microsoft.com/office/officeart/2005/8/layout/radial1"/>
    <dgm:cxn modelId="{234E8392-BF76-4169-98F3-84335B4359BE}" type="presOf" srcId="{9A7CE537-4752-46FA-B800-3D22D376531C}" destId="{10B36EE8-494A-448E-84F0-461AF338E222}" srcOrd="0" destOrd="0" presId="urn:microsoft.com/office/officeart/2005/8/layout/radial1"/>
    <dgm:cxn modelId="{01F47FA8-D217-4C81-B23D-73BF3745CA61}" type="presOf" srcId="{D9A09114-D47C-468C-A656-E5590C2F00D9}" destId="{9E43B25D-F4B4-47B1-9988-D89ACC8630BF}" srcOrd="1" destOrd="0" presId="urn:microsoft.com/office/officeart/2005/8/layout/radial1"/>
    <dgm:cxn modelId="{84CC27B1-A304-4F10-AD28-03A877D9268D}" type="presOf" srcId="{7888D73B-A773-418E-95E8-DC842AAECA7C}" destId="{834CA1BC-C6A1-497D-99A0-0E2F018C0754}" srcOrd="0" destOrd="0" presId="urn:microsoft.com/office/officeart/2005/8/layout/radial1"/>
    <dgm:cxn modelId="{1A4044B7-5007-4F7E-A7F5-62F299F0B9DD}" srcId="{CCF3BD0A-9E42-45D5-AB9A-8721302E20E8}" destId="{39D2180B-B33B-40C5-AD59-5A98CAF03B99}" srcOrd="2" destOrd="0" parTransId="{C0DC8B34-D31E-4703-939B-C72677B48A7D}" sibTransId="{D7920F52-FE2F-457A-831B-D9ABAD55C543}"/>
    <dgm:cxn modelId="{3EAD62B8-9498-4E27-8E21-9E34AD282BEA}" type="presOf" srcId="{EFD237FD-B4C2-4303-BCDC-98F00F219D68}" destId="{42F74A79-3513-423C-B7D1-F32D26A4AA8E}" srcOrd="0" destOrd="0" presId="urn:microsoft.com/office/officeart/2005/8/layout/radial1"/>
    <dgm:cxn modelId="{89D428BA-45C8-4D99-9910-79F892BE36D6}" type="presOf" srcId="{E9600514-A53D-404A-A8B6-0138B51D9268}" destId="{4DCBAF7D-212D-4007-8B6F-4054CE7F3658}" srcOrd="0" destOrd="0" presId="urn:microsoft.com/office/officeart/2005/8/layout/radial1"/>
    <dgm:cxn modelId="{F10D7DC0-5D59-44C1-8E8F-0D1940F064BB}" type="presOf" srcId="{C0DC8B34-D31E-4703-939B-C72677B48A7D}" destId="{BA73FE5D-64CB-40CC-99D0-45C349B9520F}" srcOrd="1" destOrd="0" presId="urn:microsoft.com/office/officeart/2005/8/layout/radial1"/>
    <dgm:cxn modelId="{C68DDCFB-3A63-4A40-8792-8F1F9E8D1EB3}" type="presOf" srcId="{FC6B4275-CFA0-4CC7-81BE-4DF6C79883A3}" destId="{A509F52F-DAF7-4CEA-B176-4037D74F115E}" srcOrd="0" destOrd="0" presId="urn:microsoft.com/office/officeart/2005/8/layout/radial1"/>
    <dgm:cxn modelId="{58A706FF-9B73-4E7E-A5BA-C486B105B98E}" srcId="{CCF3BD0A-9E42-45D5-AB9A-8721302E20E8}" destId="{9A7CE537-4752-46FA-B800-3D22D376531C}" srcOrd="4" destOrd="0" parTransId="{7888D73B-A773-418E-95E8-DC842AAECA7C}" sibTransId="{34F413FA-8C82-4E76-9806-1E8A6EC6A206}"/>
    <dgm:cxn modelId="{40991A68-8596-44D3-BF80-6D1A6AE14A1E}" type="presParOf" srcId="{B93A05F9-3D21-48E3-A2BE-35D51F310C09}" destId="{D91F8E4F-9F66-40CA-9CFF-A972041AEBF1}" srcOrd="0" destOrd="0" presId="urn:microsoft.com/office/officeart/2005/8/layout/radial1"/>
    <dgm:cxn modelId="{6EF80D20-D3B0-4571-8F78-C7FCCF49716D}" type="presParOf" srcId="{B93A05F9-3D21-48E3-A2BE-35D51F310C09}" destId="{4DCBAF7D-212D-4007-8B6F-4054CE7F3658}" srcOrd="1" destOrd="0" presId="urn:microsoft.com/office/officeart/2005/8/layout/radial1"/>
    <dgm:cxn modelId="{0B4C3391-6326-4467-940B-449133303A49}" type="presParOf" srcId="{4DCBAF7D-212D-4007-8B6F-4054CE7F3658}" destId="{82A020A5-E374-4478-85D6-54078319851F}" srcOrd="0" destOrd="0" presId="urn:microsoft.com/office/officeart/2005/8/layout/radial1"/>
    <dgm:cxn modelId="{15B8785C-E6E2-40A6-A801-A1322DDFB747}" type="presParOf" srcId="{B93A05F9-3D21-48E3-A2BE-35D51F310C09}" destId="{A509F52F-DAF7-4CEA-B176-4037D74F115E}" srcOrd="2" destOrd="0" presId="urn:microsoft.com/office/officeart/2005/8/layout/radial1"/>
    <dgm:cxn modelId="{602A49E5-B6EE-42EF-ACB7-5270D552D0A4}" type="presParOf" srcId="{B93A05F9-3D21-48E3-A2BE-35D51F310C09}" destId="{3D6D2B50-61FA-49F4-845B-F9AF924D0474}" srcOrd="3" destOrd="0" presId="urn:microsoft.com/office/officeart/2005/8/layout/radial1"/>
    <dgm:cxn modelId="{61AEC58E-DC4A-494B-A74F-D291D31F799D}" type="presParOf" srcId="{3D6D2B50-61FA-49F4-845B-F9AF924D0474}" destId="{8270F1BA-1E78-43E0-955E-3CEBB777ED0A}" srcOrd="0" destOrd="0" presId="urn:microsoft.com/office/officeart/2005/8/layout/radial1"/>
    <dgm:cxn modelId="{769301D2-7AEE-4DF2-9488-5F4DFF071E31}" type="presParOf" srcId="{B93A05F9-3D21-48E3-A2BE-35D51F310C09}" destId="{42F74A79-3513-423C-B7D1-F32D26A4AA8E}" srcOrd="4" destOrd="0" presId="urn:microsoft.com/office/officeart/2005/8/layout/radial1"/>
    <dgm:cxn modelId="{0B3D6AE6-66CD-488F-931E-5AFA5642040F}" type="presParOf" srcId="{B93A05F9-3D21-48E3-A2BE-35D51F310C09}" destId="{92862A26-66B6-46E0-A056-9651482197D9}" srcOrd="5" destOrd="0" presId="urn:microsoft.com/office/officeart/2005/8/layout/radial1"/>
    <dgm:cxn modelId="{CB0B0784-83B5-481B-AF6F-9F6F73B0F7A9}" type="presParOf" srcId="{92862A26-66B6-46E0-A056-9651482197D9}" destId="{BA73FE5D-64CB-40CC-99D0-45C349B9520F}" srcOrd="0" destOrd="0" presId="urn:microsoft.com/office/officeart/2005/8/layout/radial1"/>
    <dgm:cxn modelId="{BF04FCA7-94E1-4E61-8C56-AD6166224200}" type="presParOf" srcId="{B93A05F9-3D21-48E3-A2BE-35D51F310C09}" destId="{5552192D-62D4-4B45-80BE-C6EE974793DD}" srcOrd="6" destOrd="0" presId="urn:microsoft.com/office/officeart/2005/8/layout/radial1"/>
    <dgm:cxn modelId="{A3AE2523-4E8E-4FB6-85D5-9A646A4A4C97}" type="presParOf" srcId="{B93A05F9-3D21-48E3-A2BE-35D51F310C09}" destId="{2DA7A26D-BF10-498F-BA8A-502C39065E11}" srcOrd="7" destOrd="0" presId="urn:microsoft.com/office/officeart/2005/8/layout/radial1"/>
    <dgm:cxn modelId="{A4E13413-8977-4896-B9CF-8505EC27CEB2}" type="presParOf" srcId="{2DA7A26D-BF10-498F-BA8A-502C39065E11}" destId="{9E43B25D-F4B4-47B1-9988-D89ACC8630BF}" srcOrd="0" destOrd="0" presId="urn:microsoft.com/office/officeart/2005/8/layout/radial1"/>
    <dgm:cxn modelId="{B0BD84B4-81FF-46AA-96A4-47FC0AD2F8CB}" type="presParOf" srcId="{B93A05F9-3D21-48E3-A2BE-35D51F310C09}" destId="{77D4084E-7865-41B3-85F7-92D20829E2A1}" srcOrd="8" destOrd="0" presId="urn:microsoft.com/office/officeart/2005/8/layout/radial1"/>
    <dgm:cxn modelId="{94CD6707-94CF-4076-900D-0D2542FC0548}" type="presParOf" srcId="{B93A05F9-3D21-48E3-A2BE-35D51F310C09}" destId="{834CA1BC-C6A1-497D-99A0-0E2F018C0754}" srcOrd="9" destOrd="0" presId="urn:microsoft.com/office/officeart/2005/8/layout/radial1"/>
    <dgm:cxn modelId="{0E38C48C-D0F6-4E8E-B444-72F3FF3D38AE}" type="presParOf" srcId="{834CA1BC-C6A1-497D-99A0-0E2F018C0754}" destId="{9E0A144C-4344-4D4D-836C-B3C166E569B1}" srcOrd="0" destOrd="0" presId="urn:microsoft.com/office/officeart/2005/8/layout/radial1"/>
    <dgm:cxn modelId="{A38C2F4B-A4F1-40D2-80D1-F7171EB78AB0}" type="presParOf" srcId="{B93A05F9-3D21-48E3-A2BE-35D51F310C09}" destId="{10B36EE8-494A-448E-84F0-461AF338E22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6752" y="0"/>
          <a:ext cx="1681194" cy="168145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351" y="607054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Track</a:t>
          </a:r>
        </a:p>
      </dsp:txBody>
      <dsp:txXfrm>
        <a:off x="1818351" y="607054"/>
        <a:ext cx="934207" cy="466992"/>
      </dsp:txXfrm>
    </dsp:sp>
    <dsp:sp modelId="{3E4DED2A-016B-4121-83A6-40FD6C841344}">
      <dsp:nvSpPr>
        <dsp:cNvPr id="0" name=""/>
        <dsp:cNvSpPr/>
      </dsp:nvSpPr>
      <dsp:spPr>
        <a:xfrm>
          <a:off x="979806" y="966118"/>
          <a:ext cx="1681194" cy="16814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300" y="1578761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Recurre</a:t>
          </a:r>
        </a:p>
      </dsp:txBody>
      <dsp:txXfrm>
        <a:off x="1353300" y="1578761"/>
        <a:ext cx="934207" cy="466992"/>
      </dsp:txXfrm>
    </dsp:sp>
    <dsp:sp modelId="{98108AB4-B95E-4F12-B914-84FCDC4BD013}">
      <dsp:nvSpPr>
        <dsp:cNvPr id="0" name=""/>
        <dsp:cNvSpPr/>
      </dsp:nvSpPr>
      <dsp:spPr>
        <a:xfrm>
          <a:off x="1566409" y="2047849"/>
          <a:ext cx="1444406" cy="144498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0561" y="2551865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Backtrack</a:t>
          </a:r>
        </a:p>
      </dsp:txBody>
      <dsp:txXfrm>
        <a:off x="1820561" y="2551865"/>
        <a:ext cx="934207" cy="466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8E4F-9F66-40CA-9CFF-A972041AEBF1}">
      <dsp:nvSpPr>
        <dsp:cNvPr id="0" name=""/>
        <dsp:cNvSpPr/>
      </dsp:nvSpPr>
      <dsp:spPr>
        <a:xfrm>
          <a:off x="1850133" y="1117099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1973573" y="1240539"/>
        <a:ext cx="596023" cy="596023"/>
      </dsp:txXfrm>
    </dsp:sp>
    <dsp:sp modelId="{4DCBAF7D-212D-4007-8B6F-4054CE7F3658}">
      <dsp:nvSpPr>
        <dsp:cNvPr id="0" name=""/>
        <dsp:cNvSpPr/>
      </dsp:nvSpPr>
      <dsp:spPr>
        <a:xfrm rot="16466550">
          <a:off x="2176199" y="963084"/>
          <a:ext cx="277562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277562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308041" y="973062"/>
        <a:ext cx="13878" cy="13878"/>
      </dsp:txXfrm>
    </dsp:sp>
    <dsp:sp modelId="{A509F52F-DAF7-4CEA-B176-4037D74F115E}">
      <dsp:nvSpPr>
        <dsp:cNvPr id="0" name=""/>
        <dsp:cNvSpPr/>
      </dsp:nvSpPr>
      <dsp:spPr>
        <a:xfrm>
          <a:off x="1936923" y="0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2060363" y="123440"/>
        <a:ext cx="596023" cy="596023"/>
      </dsp:txXfrm>
    </dsp:sp>
    <dsp:sp modelId="{3D6D2B50-61FA-49F4-845B-F9AF924D0474}">
      <dsp:nvSpPr>
        <dsp:cNvPr id="0" name=""/>
        <dsp:cNvSpPr/>
      </dsp:nvSpPr>
      <dsp:spPr>
        <a:xfrm rot="20195614">
          <a:off x="2613709" y="1138680"/>
          <a:ext cx="1085116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85116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129139" y="1128469"/>
        <a:ext cx="54255" cy="54255"/>
      </dsp:txXfrm>
    </dsp:sp>
    <dsp:sp modelId="{42F74A79-3513-423C-B7D1-F32D26A4AA8E}">
      <dsp:nvSpPr>
        <dsp:cNvPr id="0" name=""/>
        <dsp:cNvSpPr/>
      </dsp:nvSpPr>
      <dsp:spPr>
        <a:xfrm>
          <a:off x="3619496" y="351192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742936" y="474632"/>
        <a:ext cx="596023" cy="596023"/>
      </dsp:txXfrm>
    </dsp:sp>
    <dsp:sp modelId="{92862A26-66B6-46E0-A056-9651482197D9}">
      <dsp:nvSpPr>
        <dsp:cNvPr id="0" name=""/>
        <dsp:cNvSpPr/>
      </dsp:nvSpPr>
      <dsp:spPr>
        <a:xfrm rot="1010472">
          <a:off x="2664577" y="1713884"/>
          <a:ext cx="484242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484242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894592" y="1718695"/>
        <a:ext cx="24212" cy="24212"/>
      </dsp:txXfrm>
    </dsp:sp>
    <dsp:sp modelId="{5552192D-62D4-4B45-80BE-C6EE974793DD}">
      <dsp:nvSpPr>
        <dsp:cNvPr id="0" name=""/>
        <dsp:cNvSpPr/>
      </dsp:nvSpPr>
      <dsp:spPr>
        <a:xfrm>
          <a:off x="3120360" y="1501600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243800" y="1625040"/>
        <a:ext cx="596023" cy="596023"/>
      </dsp:txXfrm>
    </dsp:sp>
    <dsp:sp modelId="{2DA7A26D-BF10-498F-BA8A-502C39065E11}">
      <dsp:nvSpPr>
        <dsp:cNvPr id="0" name=""/>
        <dsp:cNvSpPr/>
      </dsp:nvSpPr>
      <dsp:spPr>
        <a:xfrm rot="8007390">
          <a:off x="1658824" y="1966432"/>
          <a:ext cx="382610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382610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840564" y="1973784"/>
        <a:ext cx="19130" cy="19130"/>
      </dsp:txXfrm>
    </dsp:sp>
    <dsp:sp modelId="{77D4084E-7865-41B3-85F7-92D20829E2A1}">
      <dsp:nvSpPr>
        <dsp:cNvPr id="0" name=""/>
        <dsp:cNvSpPr/>
      </dsp:nvSpPr>
      <dsp:spPr>
        <a:xfrm>
          <a:off x="1007221" y="2006696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</a:t>
          </a:r>
        </a:p>
      </dsp:txBody>
      <dsp:txXfrm>
        <a:off x="1130661" y="2130136"/>
        <a:ext cx="596023" cy="596023"/>
      </dsp:txXfrm>
    </dsp:sp>
    <dsp:sp modelId="{834CA1BC-C6A1-497D-99A0-0E2F018C0754}">
      <dsp:nvSpPr>
        <dsp:cNvPr id="0" name=""/>
        <dsp:cNvSpPr/>
      </dsp:nvSpPr>
      <dsp:spPr>
        <a:xfrm rot="11612055">
          <a:off x="861934" y="1304353"/>
          <a:ext cx="1013981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13981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343576" y="1295921"/>
        <a:ext cx="50699" cy="50699"/>
      </dsp:txXfrm>
    </dsp:sp>
    <dsp:sp modelId="{10B36EE8-494A-448E-84F0-461AF338E222}">
      <dsp:nvSpPr>
        <dsp:cNvPr id="0" name=""/>
        <dsp:cNvSpPr/>
      </dsp:nvSpPr>
      <dsp:spPr>
        <a:xfrm>
          <a:off x="44813" y="682539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</a:t>
          </a:r>
        </a:p>
      </dsp:txBody>
      <dsp:txXfrm>
        <a:off x="168253" y="805979"/>
        <a:ext cx="596023" cy="59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C3337-5CAB-47A4-A23B-8FDFA4FA88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576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90E0A7F-B712-4355-9C74-1668723248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0885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5BE0B2-4DF2-413B-8FFA-ACF71C638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690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7FBD16A-E638-42D1-BD7B-6D7D093FFB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16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FA7E9-F233-4F14-98E1-DB8F7881C4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109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6091" y="6507000"/>
            <a:ext cx="367510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81649" y="198529"/>
            <a:ext cx="1935985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795040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2" y="1988841"/>
            <a:ext cx="10961435" cy="16812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>
              <a:buNone/>
              <a:defRPr lang="en-US" sz="2800" b="1" noProof="1">
                <a:latin typeface="Consolas" pitchFamily="49" charset="0"/>
                <a:cs typeface="Consolas" pitchFamily="49" charset="0"/>
              </a:defRPr>
            </a:lvl1pPr>
          </a:lstStyle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Source code box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65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  <p:sldLayoutId id="214748369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2726/Recursive-Algorithms" TargetMode="External"/><Relationship Id="rId4" Type="http://schemas.openxmlformats.org/officeDocument/2006/relationships/hyperlink" Target="https://judge.softuni.org/Contests/Practice/Index/4179#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79#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53F2987E-85D6-40DF-AC38-07FAB9E6CA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4859" y="6189709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https://about.softuni.bg</a:t>
            </a:r>
            <a:endParaRPr lang="en-US" dirty="0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8DEAB71E-F3E6-4068-B659-F4A073B036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74859" y="5807556"/>
            <a:ext cx="2950749" cy="382532"/>
          </a:xfrm>
        </p:spPr>
        <p:txBody>
          <a:bodyPr/>
          <a:lstStyle/>
          <a:p>
            <a:r>
              <a:rPr lang="en-US" sz="2000" dirty="0">
                <a:ea typeface="+mn-lt"/>
                <a:cs typeface="+mn-lt"/>
              </a:rPr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10" name="Текстов контейнер 9">
            <a:extLst>
              <a:ext uri="{FF2B5EF4-FFF2-40B4-BE49-F238E27FC236}">
                <a16:creationId xmlns:a16="http://schemas.microsoft.com/office/drawing/2014/main" id="{FC912BBB-DBDE-4C53-93AD-7BA0F10769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3160" y="5432608"/>
            <a:ext cx="3704648" cy="444536"/>
          </a:xfrm>
        </p:spPr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Преподавателски екип</a:t>
            </a:r>
            <a:endParaRPr lang="bg-BG" sz="2400" dirty="0"/>
          </a:p>
        </p:txBody>
      </p:sp>
      <p:sp>
        <p:nvSpPr>
          <p:cNvPr id="9" name="Текстов контейнер 8">
            <a:extLst>
              <a:ext uri="{FF2B5EF4-FFF2-40B4-BE49-F238E27FC236}">
                <a16:creationId xmlns:a16="http://schemas.microsoft.com/office/drawing/2014/main" id="{898DC158-A4C4-4726-B923-4E9EC81CB8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3160" y="4940668"/>
            <a:ext cx="3704648" cy="506540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378CC88-8861-418F-BEE2-CA62F2540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Рекурсивни алгоритми и обратно връщане</a:t>
            </a:r>
            <a:endParaRPr lang="en-US" dirty="0"/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C23EC47-C254-48F9-A48C-9CA997D9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Рекурсия и обратно връщане</a:t>
            </a:r>
          </a:p>
        </p:txBody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41EDCCA5-BEF4-4534-B23E-03C72BD75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316" y="2347933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Как работи обратното връщаме?</a:t>
            </a:r>
            <a:endParaRPr lang="en-US" sz="3600" dirty="0"/>
          </a:p>
          <a:p>
            <a:pPr lvl="1"/>
            <a:r>
              <a:rPr lang="ru-RU" sz="3399" dirty="0"/>
              <a:t>На всяка стъпка се изпробват рекурсивно </a:t>
            </a:r>
            <a:r>
              <a:rPr lang="ru-RU" sz="3399" b="1" dirty="0">
                <a:solidFill>
                  <a:schemeClr val="bg1"/>
                </a:solidFill>
              </a:rPr>
              <a:t>всички перспективни възможности</a:t>
            </a:r>
            <a:endParaRPr lang="bg-BG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399" b="1" dirty="0">
                <a:solidFill>
                  <a:schemeClr val="bg1"/>
                </a:solidFill>
              </a:rPr>
              <a:t>Отка</a:t>
            </a:r>
            <a:r>
              <a:rPr lang="bg-BG" sz="3399" b="1" dirty="0">
                <a:solidFill>
                  <a:schemeClr val="bg1"/>
                </a:solidFill>
              </a:rPr>
              <a:t>зва</a:t>
            </a:r>
            <a:r>
              <a:rPr lang="ru-RU" sz="3399" b="1" dirty="0">
                <a:solidFill>
                  <a:schemeClr val="bg1"/>
                </a:solidFill>
              </a:rPr>
              <a:t> </a:t>
            </a:r>
            <a:r>
              <a:rPr lang="ru-RU" sz="3399" dirty="0"/>
              <a:t>се от всички </a:t>
            </a:r>
            <a:r>
              <a:rPr lang="ru-RU" sz="3399" b="1" dirty="0">
                <a:solidFill>
                  <a:schemeClr val="bg1"/>
                </a:solidFill>
              </a:rPr>
              <a:t>неперспективни възможности </a:t>
            </a:r>
            <a:r>
              <a:rPr lang="ru-RU" sz="3399" dirty="0"/>
              <a:t>най-рано</a:t>
            </a:r>
            <a:endParaRPr lang="bg-BG" sz="3399" dirty="0"/>
          </a:p>
          <a:p>
            <a:r>
              <a:rPr lang="bg-BG" sz="3600" dirty="0"/>
              <a:t>Обратното връщане има </a:t>
            </a:r>
            <a:r>
              <a:rPr lang="bg-BG" sz="3600" b="1" dirty="0">
                <a:solidFill>
                  <a:schemeClr val="bg1"/>
                </a:solidFill>
              </a:rPr>
              <a:t>експоненциално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време</a:t>
            </a:r>
            <a:r>
              <a:rPr lang="en-US" sz="3600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връщане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4E6BABA-F111-4E2A-AF16-80AD7AED4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0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0C70AD4-9A5F-67DF-3C31-F9B86A18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5AAB2C2-0707-04D5-D8F9-5F2177E7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Алгоритъма</a:t>
            </a:r>
            <a:r>
              <a:rPr lang="en-US" dirty="0"/>
              <a:t> "Backtracking" (</a:t>
            </a:r>
            <a:r>
              <a:rPr lang="bg-BG" dirty="0"/>
              <a:t>псевдокод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6975A3B-2403-7ECE-CD05-921A4467960B}"/>
              </a:ext>
            </a:extLst>
          </p:cNvPr>
          <p:cNvSpPr txBox="1">
            <a:spLocks/>
          </p:cNvSpPr>
          <p:nvPr/>
        </p:nvSpPr>
        <p:spPr>
          <a:xfrm>
            <a:off x="337501" y="1387484"/>
            <a:ext cx="6550293" cy="54755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static void backtracking(Node </a:t>
            </a:r>
            <a:r>
              <a:rPr lang="en-US" sz="2399" i="1" dirty="0"/>
              <a:t>node</a:t>
            </a:r>
            <a:r>
              <a:rPr lang="en-US" sz="2399" dirty="0"/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if (</a:t>
            </a:r>
            <a:r>
              <a:rPr lang="en-US" sz="2399" i="1" dirty="0"/>
              <a:t>node</a:t>
            </a:r>
            <a:r>
              <a:rPr lang="en-US" sz="2399" dirty="0"/>
              <a:t> is solution)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printSolution(</a:t>
            </a:r>
            <a:r>
              <a:rPr lang="en-US" sz="2399" i="1" dirty="0"/>
              <a:t>node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for each child </a:t>
            </a:r>
            <a:r>
              <a:rPr lang="en-US" sz="2399" i="1" dirty="0"/>
              <a:t>c</a:t>
            </a:r>
            <a:r>
              <a:rPr lang="en-US" sz="2399" dirty="0"/>
              <a:t> of </a:t>
            </a:r>
            <a:r>
              <a:rPr lang="en-US" sz="2399" i="1" dirty="0"/>
              <a:t>node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if (</a:t>
            </a:r>
            <a:r>
              <a:rPr lang="en-US" sz="2399" i="1" dirty="0"/>
              <a:t>c</a:t>
            </a:r>
            <a:r>
              <a:rPr lang="en-US" sz="2399" dirty="0"/>
              <a:t> is perspective candidate)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markPositionVisited(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backtracking(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unmarkPositionVisited(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}</a:t>
            </a:r>
          </a:p>
        </p:txBody>
      </p:sp>
      <p:pic>
        <p:nvPicPr>
          <p:cNvPr id="7" name="Picture 2" descr="State Space Tree">
            <a:extLst>
              <a:ext uri="{FF2B5EF4-FFF2-40B4-BE49-F238E27FC236}">
                <a16:creationId xmlns:a16="http://schemas.microsoft.com/office/drawing/2014/main" id="{32508868-3293-E5DA-FBF8-2EC9F987F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3448" y="1387485"/>
            <a:ext cx="4934609" cy="342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4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6120004" cy="519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намира всички възможни места да постави: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8 кралици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шахматна дъска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Така че да не може две царици да се атакуват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>
                <a:hlinkClick r:id="rId2"/>
              </a:rPr>
              <a:t>http://en.wikipedia.org/wiki/</a:t>
            </a:r>
            <a:br>
              <a:rPr lang="en-US" noProof="1">
                <a:hlinkClick r:id="rId2"/>
              </a:rPr>
            </a:br>
            <a:r>
              <a:rPr lang="en-US" noProof="1">
                <a:hlinkClick r:id="rId2"/>
              </a:rPr>
              <a:t>Eight_queens_puzzle</a:t>
            </a:r>
            <a:endParaRPr lang="en-US" noProof="1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Пъзелът</a:t>
            </a:r>
            <a:r>
              <a:rPr lang="en-US" dirty="0"/>
              <a:t> „</a:t>
            </a:r>
            <a:r>
              <a:rPr lang="bg-BG" dirty="0"/>
              <a:t>8 кралици</a:t>
            </a:r>
            <a:r>
              <a:rPr lang="en-US" dirty="0"/>
              <a:t>"</a:t>
            </a:r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791" y="1602691"/>
            <a:ext cx="4387742" cy="438774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F96E014B-89BD-46BE-B04F-5FF621FDE764}"/>
              </a:ext>
            </a:extLst>
          </p:cNvPr>
          <p:cNvSpPr txBox="1"/>
          <p:nvPr/>
        </p:nvSpPr>
        <p:spPr>
          <a:xfrm>
            <a:off x="921000" y="6320612"/>
            <a:ext cx="1023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Тествайте решението в Judge</a:t>
            </a:r>
            <a:r>
              <a:rPr lang="en-US" sz="1999" dirty="0"/>
              <a:t>: </a:t>
            </a:r>
            <a:r>
              <a:rPr lang="en-US" sz="1999" dirty="0">
                <a:hlinkClick r:id="rId4"/>
              </a:rPr>
              <a:t>https</a:t>
            </a:r>
            <a:r>
              <a:rPr lang="en-US" sz="1999" dirty="0">
                <a:hlinkClick r:id="rId5"/>
              </a:rPr>
              <a:t>://judge.softuni.bg/Contests/2726/Recursive-Algorithms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EBB4220-3CDD-4278-9C6E-F802C67C6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3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95C5C1DB-CDC4-1E99-529D-FB8C8545B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073869B-E511-8272-2F4B-0CBD6E4888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0402" y="1196125"/>
            <a:ext cx="5590598" cy="5528766"/>
          </a:xfrm>
        </p:spPr>
        <p:txBody>
          <a:bodyPr>
            <a:normAutofit/>
          </a:bodyPr>
          <a:lstStyle/>
          <a:p>
            <a:pPr marL="457063" indent="-457063"/>
            <a:r>
              <a:rPr lang="bg-BG" sz="3400" dirty="0"/>
              <a:t>Намира всички решения за пъзелът</a:t>
            </a:r>
            <a:r>
              <a:rPr lang="en-US" sz="3400" dirty="0"/>
              <a:t> „</a:t>
            </a:r>
            <a:r>
              <a:rPr lang="bg-BG" sz="3400" dirty="0"/>
              <a:t>кралици</a:t>
            </a:r>
            <a:r>
              <a:rPr lang="en-US" sz="3400" dirty="0"/>
              <a:t> “</a:t>
            </a:r>
          </a:p>
          <a:p>
            <a:pPr marL="457063" indent="-457063"/>
            <a:r>
              <a:rPr lang="bg-BG" sz="3400" dirty="0"/>
              <a:t>За всяка стъпка</a:t>
            </a:r>
            <a:r>
              <a:rPr lang="en-US" sz="3400" dirty="0"/>
              <a:t>:</a:t>
            </a:r>
          </a:p>
          <a:p>
            <a:pPr marL="1066099" lvl="1" indent="-457063">
              <a:buClr>
                <a:schemeClr val="tx1"/>
              </a:buClr>
            </a:pPr>
            <a:r>
              <a:rPr lang="bg-BG" sz="3200" dirty="0"/>
              <a:t>Проверяваме </a:t>
            </a:r>
            <a:r>
              <a:rPr lang="bg-BG" sz="3200" b="1" dirty="0">
                <a:solidFill>
                  <a:schemeClr val="bg1"/>
                </a:solidFill>
              </a:rPr>
              <a:t>решението</a:t>
            </a:r>
            <a:endParaRPr lang="en-US" sz="3200" b="1" dirty="0">
              <a:solidFill>
                <a:schemeClr val="bg1"/>
              </a:solidFill>
            </a:endParaRPr>
          </a:p>
          <a:p>
            <a:pPr marL="1066099" lvl="1" indent="-457063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Слагаме</a:t>
            </a:r>
            <a:r>
              <a:rPr lang="en-US" sz="3200" dirty="0"/>
              <a:t> </a:t>
            </a:r>
            <a:r>
              <a:rPr lang="bg-BG" sz="3200" dirty="0"/>
              <a:t>кралицата на свободно място</a:t>
            </a:r>
            <a:endParaRPr lang="en-US" sz="3200" dirty="0"/>
          </a:p>
          <a:p>
            <a:pPr marL="1066099" lvl="1" indent="-457063">
              <a:buClr>
                <a:schemeClr val="tx1"/>
              </a:buClr>
            </a:pPr>
            <a:r>
              <a:rPr lang="bg-BG" sz="3200" dirty="0"/>
              <a:t>Извикваме </a:t>
            </a:r>
            <a:r>
              <a:rPr lang="bg-BG" sz="3200" b="1" dirty="0">
                <a:solidFill>
                  <a:schemeClr val="bg1"/>
                </a:solidFill>
              </a:rPr>
              <a:t>рекурсия</a:t>
            </a:r>
            <a:endParaRPr lang="en-US" sz="3200" dirty="0"/>
          </a:p>
          <a:p>
            <a:pPr marL="1066099" lvl="1" indent="-457063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Премахваме</a:t>
            </a:r>
            <a:r>
              <a:rPr lang="en-US" sz="3200" dirty="0"/>
              <a:t> </a:t>
            </a:r>
            <a:r>
              <a:rPr lang="bg-BG" sz="3200" dirty="0"/>
              <a:t>кралицата</a:t>
            </a:r>
            <a:endParaRPr lang="en-US" sz="320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22018BC-01FD-3783-0E68-9C3591D039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0444" y="1132579"/>
            <a:ext cx="5310000" cy="45391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static void PlaceQueens(row)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if (row == 8)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PrintSolution();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for (col = 0 … 7)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if (CanPlaceQueen(row, col))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SetQueen</a:t>
            </a:r>
            <a:r>
              <a:rPr lang="en-US" sz="2000" dirty="0"/>
              <a:t>(row, col);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PlaceQueens(row + 1);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RemoveQueen</a:t>
            </a:r>
            <a:r>
              <a:rPr lang="en-US" sz="2000" dirty="0"/>
              <a:t>(row, col);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}</a:t>
            </a:r>
          </a:p>
          <a:p>
            <a:endParaRPr lang="bg-BG" sz="20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30A5ADE-4423-3542-E9F3-49C718FD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Пъзелът</a:t>
            </a:r>
            <a:r>
              <a:rPr lang="en-US" dirty="0"/>
              <a:t> „</a:t>
            </a:r>
            <a:r>
              <a:rPr lang="bg-BG" dirty="0"/>
              <a:t>8 кралици</a:t>
            </a:r>
            <a:r>
              <a:rPr lang="en-US" dirty="0"/>
              <a:t>"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6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Какво научихме днес? 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27897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36060" y="1652677"/>
            <a:ext cx="10904556" cy="4799537"/>
          </a:xfrm>
          <a:prstGeom prst="rect">
            <a:avLst/>
          </a:prstGeom>
        </p:spPr>
        <p:txBody>
          <a:bodyPr vert="horz" lIns="107944" tIns="35982" rIns="107944" bIns="35982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Рекурсивни алгоритми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Използвайте рекурсия да генерирате прости комбинаторни обект </a:t>
            </a: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Комбинации, вариации, пермутации и други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Обратно връщане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Използвайте обратно връщане, за да проверите всички възможните на всяка стъпка</a:t>
            </a:r>
            <a:endParaRPr lang="en-US" sz="3200" dirty="0">
              <a:solidFill>
                <a:schemeClr val="bg2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Примерно генерирайте всички възможни конфигурации, които отговарят на определен критерии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4326A1E-00B3-4955-BD57-BDC1BF38D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36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674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6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dirty="0"/>
              <a:t>Генериране на 0/1 вектори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Обратно връщане</a:t>
            </a:r>
            <a:r>
              <a:rPr lang="en-US" dirty="0"/>
              <a:t>: </a:t>
            </a:r>
            <a:r>
              <a:rPr lang="bg-BG" dirty="0"/>
              <a:t>Концепции</a:t>
            </a:r>
            <a:endParaRPr lang="en-US" dirty="0"/>
          </a:p>
          <a:p>
            <a:r>
              <a:rPr lang="bg-BG" dirty="0"/>
              <a:t>Обратно връщане:</a:t>
            </a:r>
            <a:r>
              <a:rPr lang="en-US" dirty="0"/>
              <a:t> </a:t>
            </a:r>
            <a:r>
              <a:rPr lang="bg-BG" dirty="0"/>
              <a:t>Примери</a:t>
            </a:r>
            <a:endParaRPr lang="en-US" dirty="0"/>
          </a:p>
          <a:p>
            <a:pPr lvl="1"/>
            <a:r>
              <a:rPr lang="bg-BG" sz="3600" dirty="0"/>
              <a:t>Пъзелът</a:t>
            </a:r>
            <a:r>
              <a:rPr lang="en-US" sz="3600" dirty="0"/>
              <a:t> „</a:t>
            </a:r>
            <a:r>
              <a:rPr lang="bg-BG" sz="3600" dirty="0"/>
              <a:t>8 кралици</a:t>
            </a:r>
            <a:r>
              <a:rPr lang="en-US" sz="3600" dirty="0"/>
              <a:t>"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8E54F1-081C-4799-B387-00382BA3E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7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0F2ADAF3-A4DF-9FAC-C1AD-EA6217F5D2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Прости комбинаторни генератори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DFBB89E-7561-C7D5-E923-3D03F1CF2C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Рекурсивни алгоритми</a:t>
            </a:r>
            <a:endParaRPr lang="bg-BG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C0F0F49A-0F37-9D99-3259-9726364DE4B8}"/>
              </a:ext>
            </a:extLst>
          </p:cNvPr>
          <p:cNvGraphicFramePr>
            <a:graphicFrameLocks noGrp="1"/>
          </p:cNvGraphicFramePr>
          <p:nvPr/>
        </p:nvGraphicFramePr>
        <p:xfrm>
          <a:off x="5214700" y="1605157"/>
          <a:ext cx="1759611" cy="1972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537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537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537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Как да генерираме всички 8-бита вектори чрез </a:t>
            </a:r>
            <a:r>
              <a:rPr lang="bg-BG" sz="3399" b="1" dirty="0">
                <a:solidFill>
                  <a:schemeClr val="bg1"/>
                </a:solidFill>
              </a:rPr>
              <a:t>рекурсия</a:t>
            </a:r>
            <a:r>
              <a:rPr lang="bg-BG" sz="3399" dirty="0"/>
              <a:t>?</a:t>
            </a: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196" indent="-514196"/>
            <a:r>
              <a:rPr lang="bg-BG" sz="4000" dirty="0"/>
              <a:t>Генериране на 0/1 вектори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813" y="2133339"/>
            <a:ext cx="3930756" cy="40308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1 1 1 1 1 1 1 1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9F29542-89F2-4395-8097-2E3C9DC17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9571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Започваме с </a:t>
            </a:r>
            <a:r>
              <a:rPr lang="bg-BG" sz="3600" b="1" dirty="0">
                <a:solidFill>
                  <a:schemeClr val="bg1"/>
                </a:solidFill>
              </a:rPr>
              <a:t>празен вектор</a:t>
            </a: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dirty="0"/>
          </a:p>
          <a:p>
            <a:pPr>
              <a:lnSpc>
                <a:spcPct val="100000"/>
              </a:lnSpc>
            </a:pPr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първата позиция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и</a:t>
            </a:r>
            <a:r>
              <a:rPr lang="en-GB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минаваме през всички възможности</a:t>
            </a:r>
            <a:endParaRPr lang="en-GB" sz="3600" dirty="0"/>
          </a:p>
          <a:p>
            <a:pPr>
              <a:lnSpc>
                <a:spcPct val="100000"/>
              </a:lnSpc>
            </a:pPr>
            <a:endParaRPr lang="bg-BG" sz="3600" dirty="0"/>
          </a:p>
          <a:p>
            <a:pPr>
              <a:lnSpc>
                <a:spcPct val="100000"/>
              </a:lnSpc>
            </a:pPr>
            <a:endParaRPr lang="en-GB" sz="3600" dirty="0"/>
          </a:p>
          <a:p>
            <a:pPr>
              <a:lnSpc>
                <a:spcPct val="100000"/>
              </a:lnSpc>
            </a:pPr>
            <a:endParaRPr lang="en-GB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За всяка възможност генерирайте всички </a:t>
            </a:r>
            <a:r>
              <a:rPr lang="en-US" sz="3600" b="1" dirty="0">
                <a:solidFill>
                  <a:schemeClr val="bg1"/>
                </a:solidFill>
              </a:rPr>
              <a:t>(n-1)</a:t>
            </a:r>
            <a:r>
              <a:rPr lang="en-US" sz="3600" dirty="0"/>
              <a:t>-</a:t>
            </a:r>
            <a:r>
              <a:rPr lang="bg-BG" sz="3600" dirty="0"/>
              <a:t>бита вектори</a:t>
            </a: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Генериране на 0/1 вектори</a:t>
            </a:r>
            <a:endParaRPr lang="bg-BG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3101608" y="2765566"/>
            <a:ext cx="287262" cy="3468438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9084861" y="2810381"/>
            <a:ext cx="287262" cy="337881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808433" y="4741889"/>
            <a:ext cx="889755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791686" y="4702332"/>
            <a:ext cx="889755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95400" y="1933533"/>
          <a:ext cx="398371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96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6095" y="3738304"/>
          <a:ext cx="398099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62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8147" y="3738304"/>
          <a:ext cx="398099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62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sp>
        <p:nvSpPr>
          <p:cNvPr id="12" name="TextBox 10">
            <a:extLst>
              <a:ext uri="{FF2B5EF4-FFF2-40B4-BE49-F238E27FC236}">
                <a16:creationId xmlns:a16="http://schemas.microsoft.com/office/drawing/2014/main" id="{AC854BC6-14B7-41D7-B311-1110BD718B5E}"/>
              </a:ext>
            </a:extLst>
          </p:cNvPr>
          <p:cNvSpPr txBox="1"/>
          <p:nvPr/>
        </p:nvSpPr>
        <p:spPr>
          <a:xfrm>
            <a:off x="1016095" y="6320612"/>
            <a:ext cx="10209905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kern="1200" dirty="0">
                <a:solidFill>
                  <a:srgbClr val="234465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Тествайте решението в Judge</a:t>
            </a:r>
            <a:r>
              <a:rPr lang="en-US" sz="1999" dirty="0"/>
              <a:t>: </a:t>
            </a:r>
            <a:r>
              <a:rPr lang="en-US" sz="1999" dirty="0">
                <a:hlinkClick r:id="rId3"/>
              </a:rPr>
              <a:t>https://judge.softuni.org/Contests/Practice/Index/4179#0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E83B48E-BB1C-48C7-9E09-5EF4BFE99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28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682CEB74-3FD4-66DD-DD02-D7A21BBFA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288E248-BACE-9908-CB00-967D3525C1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314000"/>
            <a:ext cx="10836275" cy="49578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(int index, int[] vector)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if (index &gt;= vector.Length)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Console.WriteLine(string.Join(" ", vector));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for (int i = 0; i &lt;= 1; i++)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bg-BG" dirty="0"/>
              <a:t>	   </a:t>
            </a:r>
            <a:r>
              <a:rPr lang="en-US" dirty="0"/>
              <a:t> vector[index] = i;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   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(index + 1, vector);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bg-BG" dirty="0"/>
              <a:t>  </a:t>
            </a: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}</a:t>
            </a:r>
            <a:endParaRPr lang="bg-BG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350A652D-5A80-92DA-FD9B-E5392248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sz="4000" dirty="0"/>
              <a:t>Генериране на 0/1 вектори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020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3063" y="1957978"/>
          <a:ext cx="134919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730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730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730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Генериране на 3-битови вектори: </a:t>
            </a:r>
            <a:r>
              <a:rPr lang="ru-RU" sz="2800" dirty="0" err="1"/>
              <a:t>дърво</a:t>
            </a:r>
            <a:r>
              <a:rPr lang="ru-RU" sz="2800" dirty="0"/>
              <a:t> на рекурсия</a:t>
            </a:r>
            <a:endParaRPr lang="bg-BG" sz="28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87" y="135156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482" y="3723872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872" y="267258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011" y="372309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403" y="372309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245" y="267258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526" y="372309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986" y="495303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968" y="493398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219" y="493398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743" y="491494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110" y="492959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212" y="5986609"/>
            <a:ext cx="7749683" cy="609566"/>
          </a:xfrm>
          <a:prstGeom prst="roundRect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Принтира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212" y="491054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227" y="489150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603367" y="1871865"/>
            <a:ext cx="1503963" cy="88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561407" y="1871865"/>
            <a:ext cx="1542506" cy="88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7385565" y="3192884"/>
            <a:ext cx="718350" cy="5309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8557993" y="3192884"/>
            <a:ext cx="887100" cy="5302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9064193" y="4243391"/>
            <a:ext cx="153861" cy="6862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612604" y="4244169"/>
            <a:ext cx="232706" cy="6473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7023295" y="4244170"/>
            <a:ext cx="135230" cy="6663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702648" y="4243391"/>
            <a:ext cx="221403" cy="690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5086067" y="4243392"/>
            <a:ext cx="162500" cy="709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3563524" y="4243393"/>
            <a:ext cx="151302" cy="671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920302" y="4243394"/>
            <a:ext cx="189144" cy="6905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3336484" y="3192884"/>
            <a:ext cx="812802" cy="5302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603366" y="3192881"/>
            <a:ext cx="872242" cy="530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988034" y="1871864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7313389" y="186489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3441616" y="297736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593210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676812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723533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665932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694816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7428946" y="297736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878472" y="293986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940876" y="293986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845602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795021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826350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625709" y="1913201"/>
            <a:ext cx="1310743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вектор</a:t>
            </a:r>
            <a:r>
              <a:rPr lang="en-GB" sz="2799" dirty="0"/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50944" y="1372136"/>
            <a:ext cx="16311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2273" y="1895220"/>
            <a:ext cx="516125" cy="57358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11DF99-153B-43FB-A9B9-3814D30EF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729" y="495302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283CFC-DF5D-4518-A477-10B62CF69768}"/>
              </a:ext>
            </a:extLst>
          </p:cNvPr>
          <p:cNvCxnSpPr>
            <a:cxnSpLocks/>
            <a:stCxn id="37" idx="5"/>
            <a:endCxn id="58" idx="0"/>
          </p:cNvCxnSpPr>
          <p:nvPr/>
        </p:nvCxnSpPr>
        <p:spPr>
          <a:xfrm>
            <a:off x="9672132" y="4243392"/>
            <a:ext cx="349680" cy="709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7ECFCA-6F33-4FA8-B0FD-72A4870482E1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2920301" y="5543551"/>
            <a:ext cx="0" cy="4430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CE1846-678E-476C-A226-B544A582C801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3714825" y="5524505"/>
            <a:ext cx="0" cy="46210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ABE9E08-F535-4351-8CFA-3CAEAA622C82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5086069" y="5562595"/>
            <a:ext cx="1" cy="4240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3B420F-6DB8-45D8-9D38-B355A57CFDD8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5924050" y="5543551"/>
            <a:ext cx="0" cy="4430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5CC04B-6F3B-4186-8649-DB0CACBC98AD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7023296" y="5520115"/>
            <a:ext cx="9949" cy="4664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60B4D7-BEE0-4E4C-BF7E-49569E08D31C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7845309" y="5501069"/>
            <a:ext cx="0" cy="4855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1DEA067-C9D7-4188-8E66-770AAEC2EA90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9064192" y="5539161"/>
            <a:ext cx="0" cy="447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855155-5498-4125-BFEB-C732EA60FD0D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10021811" y="5562596"/>
            <a:ext cx="0" cy="4240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">
            <a:extLst>
              <a:ext uri="{FF2B5EF4-FFF2-40B4-BE49-F238E27FC236}">
                <a16:creationId xmlns:a16="http://schemas.microsoft.com/office/drawing/2014/main" id="{55F8FD42-EBE1-4FEE-AC77-E90B6AF5B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180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1285720B-5CD4-C07B-8EEF-D9542BA5F70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Генериране на всички възможности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254CDF1-B39E-FC71-1FEC-AE33D15490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Обратно връщане</a:t>
            </a:r>
            <a:endParaRPr lang="bg-BG" dirty="0"/>
          </a:p>
        </p:txBody>
      </p:sp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AEFBFBE9-D518-B97C-21D7-597C8FAD3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371309"/>
              </p:ext>
            </p:extLst>
          </p:nvPr>
        </p:nvGraphicFramePr>
        <p:xfrm>
          <a:off x="3837482" y="845847"/>
          <a:ext cx="4107754" cy="349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56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487488" y="1124744"/>
            <a:ext cx="10533216" cy="5276048"/>
          </a:xfrm>
        </p:spPr>
        <p:txBody>
          <a:bodyPr/>
          <a:lstStyle/>
          <a:p>
            <a:r>
              <a:rPr lang="bg-BG" sz="3600" dirty="0"/>
              <a:t>Какво е </a:t>
            </a:r>
            <a:r>
              <a:rPr lang="bg-BG" sz="3600" b="1" dirty="0">
                <a:solidFill>
                  <a:schemeClr val="bg1"/>
                </a:solidFill>
              </a:rPr>
              <a:t>обратно връщане</a:t>
            </a:r>
            <a:r>
              <a:rPr lang="en-US" sz="3600" dirty="0"/>
              <a:t>?</a:t>
            </a:r>
          </a:p>
          <a:p>
            <a:pPr lvl="1"/>
            <a:r>
              <a:rPr lang="bg-BG" sz="3400" dirty="0"/>
              <a:t>Клас от алгоритмите за </a:t>
            </a:r>
            <a:r>
              <a:rPr lang="bg-BG" sz="3400" b="1" dirty="0">
                <a:solidFill>
                  <a:schemeClr val="bg1"/>
                </a:solidFill>
              </a:rPr>
              <a:t>намиране на всички решения</a:t>
            </a:r>
            <a:endParaRPr lang="en-US" sz="3400" dirty="0"/>
          </a:p>
          <a:p>
            <a:pPr lvl="2"/>
            <a:r>
              <a:rPr lang="bg-BG" sz="3200" dirty="0"/>
              <a:t>Примерно: намиране на всички възможни пътища от начална до крайна точка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връщане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023993" y="3837022"/>
          <a:ext cx="4484173" cy="28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BDCCC6A4-0064-4246-8AAD-AF3DE1157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43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3313</TotalTime>
  <Words>877</Words>
  <Application>Microsoft Office PowerPoint</Application>
  <PresentationFormat>Широк екран</PresentationFormat>
  <Paragraphs>223</Paragraphs>
  <Slides>16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</vt:lpstr>
      <vt:lpstr>Рекурсия и обратно връщане</vt:lpstr>
      <vt:lpstr>Съдържание</vt:lpstr>
      <vt:lpstr>Рекурсивни алгоритми</vt:lpstr>
      <vt:lpstr>Генериране на 0/1 вектори</vt:lpstr>
      <vt:lpstr>Генериране на 0/1 вектори</vt:lpstr>
      <vt:lpstr>Решение: Генериране на 0/1 вектори</vt:lpstr>
      <vt:lpstr>Генериране на 3-битови вектори: дърво на рекурсия</vt:lpstr>
      <vt:lpstr>Обратно връщане</vt:lpstr>
      <vt:lpstr>Обратно връщане</vt:lpstr>
      <vt:lpstr>Обратно връщане</vt:lpstr>
      <vt:lpstr>Алгоритъма "Backtracking" (псевдокод)</vt:lpstr>
      <vt:lpstr>Пъзелът „8 кралици"</vt:lpstr>
      <vt:lpstr>Решение: Пъзелът „8 кралици"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Dictionaries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507</cp:revision>
  <dcterms:created xsi:type="dcterms:W3CDTF">2018-05-23T13:08:44Z</dcterms:created>
  <dcterms:modified xsi:type="dcterms:W3CDTF">2023-07-10T10:01:55Z</dcterms:modified>
  <cp:category>© SoftUni – https://softuni.org</cp:category>
</cp:coreProperties>
</file>